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notesSlides/notesSlide1.xml" ContentType="application/vnd.openxmlformats-officedocument.presentationml.notesSlide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notesSlides/notesSlide2.xml" ContentType="application/vnd.openxmlformats-officedocument.presentationml.notesSlide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notesSlides/notesSlide3.xml" ContentType="application/vnd.openxmlformats-officedocument.presentationml.notesSlide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notesSlides/notesSlide4.xml" ContentType="application/vnd.openxmlformats-officedocument.presentationml.notesSlide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272" r:id="rId1"/>
  </p:sldMasterIdLst>
  <p:notesMasterIdLst>
    <p:notesMasterId r:id="rId20"/>
  </p:notesMasterIdLst>
  <p:handoutMasterIdLst>
    <p:handoutMasterId r:id="rId21"/>
  </p:handoutMasterIdLst>
  <p:sldIdLst>
    <p:sldId id="256" r:id="rId2"/>
    <p:sldId id="497" r:id="rId3"/>
    <p:sldId id="656" r:id="rId4"/>
    <p:sldId id="657" r:id="rId5"/>
    <p:sldId id="659" r:id="rId6"/>
    <p:sldId id="661" r:id="rId7"/>
    <p:sldId id="660" r:id="rId8"/>
    <p:sldId id="664" r:id="rId9"/>
    <p:sldId id="662" r:id="rId10"/>
    <p:sldId id="663" r:id="rId11"/>
    <p:sldId id="665" r:id="rId12"/>
    <p:sldId id="649" r:id="rId13"/>
    <p:sldId id="650" r:id="rId14"/>
    <p:sldId id="651" r:id="rId15"/>
    <p:sldId id="652" r:id="rId16"/>
    <p:sldId id="653" r:id="rId17"/>
    <p:sldId id="654" r:id="rId18"/>
    <p:sldId id="655" r:id="rId1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426E6"/>
    <a:srgbClr val="4308B8"/>
    <a:srgbClr val="084BB8"/>
    <a:srgbClr val="0326BD"/>
    <a:srgbClr val="4EBE83"/>
    <a:srgbClr val="F09A1C"/>
    <a:srgbClr val="3F715D"/>
    <a:srgbClr val="9D62BE"/>
    <a:srgbClr val="21EB26"/>
    <a:srgbClr val="D1F2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552" autoAdjust="0"/>
    <p:restoredTop sz="94971" autoAdjust="0"/>
  </p:normalViewPr>
  <p:slideViewPr>
    <p:cSldViewPr>
      <p:cViewPr varScale="1">
        <p:scale>
          <a:sx n="111" d="100"/>
          <a:sy n="111" d="100"/>
        </p:scale>
        <p:origin x="-1098" y="-3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-3870" y="-12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1E7A15-192D-4608-A0BA-012AD4F2437B}" type="datetimeFigureOut">
              <a:rPr lang="en-US" smtClean="0"/>
              <a:t>4/5/2018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B3D003-1A7D-4483-853F-C5E1829B9F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7191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AD8F43-AD8D-4830-A206-C8C1DE1E030B}" type="datetimeFigureOut">
              <a:rPr lang="en-US" smtClean="0"/>
              <a:t>4/5/2018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96C553-0201-4625-8098-53029D9B4C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2832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 prove that the best fit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hyperplane</a:t>
            </a:r>
            <a:r>
              <a:rPr lang="en-US" baseline="0" dirty="0" smtClean="0"/>
              <a:t>  $h$ of dimension $k$ passes through the centroid $c$ of the data points $a_1,…,</a:t>
            </a:r>
            <a:r>
              <a:rPr lang="en-US" baseline="0" dirty="0" err="1" smtClean="0"/>
              <a:t>a_n</a:t>
            </a:r>
            <a:r>
              <a:rPr lang="en-US" baseline="0" dirty="0" smtClean="0"/>
              <a:t>$,  look at the projection of the data on a subspace $h’$ of dimension $d-k$ orthogonal to $h$.  Each point $</a:t>
            </a:r>
            <a:r>
              <a:rPr lang="en-US" baseline="0" dirty="0" err="1" smtClean="0"/>
              <a:t>a_i</a:t>
            </a:r>
            <a:r>
              <a:rPr lang="en-US" baseline="0" dirty="0" smtClean="0"/>
              <a:t>$ is projected to a point $a’_</a:t>
            </a:r>
            <a:r>
              <a:rPr lang="en-US" baseline="0" dirty="0" err="1" smtClean="0"/>
              <a:t>i</a:t>
            </a:r>
            <a:r>
              <a:rPr lang="en-US" baseline="0" dirty="0" smtClean="0"/>
              <a:t>$  and the projection of $h$ itself is a point on $h’$. The perpendicular distance from $</a:t>
            </a:r>
            <a:r>
              <a:rPr lang="en-US" baseline="0" dirty="0" err="1" smtClean="0"/>
              <a:t>a_i</a:t>
            </a:r>
            <a:r>
              <a:rPr lang="en-US" baseline="0" dirty="0" smtClean="0"/>
              <a:t>$ to $h$ is the distance from  $a’_</a:t>
            </a:r>
            <a:r>
              <a:rPr lang="en-US" baseline="0" dirty="0" err="1" smtClean="0"/>
              <a:t>i</a:t>
            </a:r>
            <a:r>
              <a:rPr lang="en-US" baseline="0" dirty="0" smtClean="0"/>
              <a:t>$ to $h’$. Also note that $c’$, the projection of $c$ on $h’$ is the centroid of the $a’_</a:t>
            </a:r>
            <a:r>
              <a:rPr lang="en-US" baseline="0" dirty="0" err="1" smtClean="0"/>
              <a:t>i$s</a:t>
            </a:r>
            <a:r>
              <a:rPr lang="en-US" baseline="0" dirty="0" smtClean="0"/>
              <a:t>. Since the centroid minimizes the sum of squared distances to the data points, $h’$ must be the same as $c’$. This implies that $h$ contains $c$.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6C553-0201-4625-8098-53029D9B4C7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2288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6C553-0201-4625-8098-53029D9B4C7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4042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Note that A^T</a:t>
            </a:r>
            <a:r>
              <a:rPr lang="en-US" baseline="0" dirty="0" smtClean="0"/>
              <a:t> A is d x d while AA^T is n x n. So, if d &lt; n, the former is preferable and if d &gt; n the latter is preferable. </a:t>
            </a:r>
          </a:p>
          <a:p>
            <a:r>
              <a:rPr lang="en-US" baseline="0" dirty="0" smtClean="0"/>
              <a:t>Usually we have “tall and skinny” matrices, i.e., d &lt; n. In practice, though, both d and n are usually large.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6C553-0201-4625-8098-53029D9B4C7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134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Computing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B^k</a:t>
            </a:r>
            <a:r>
              <a:rPr lang="en-US" baseline="0" dirty="0" smtClean="0"/>
              <a:t> x without computing B: </a:t>
            </a:r>
            <a:br>
              <a:rPr lang="en-US" baseline="0" dirty="0" smtClean="0"/>
            </a:br>
            <a:endParaRPr lang="en-US" baseline="0" dirty="0" smtClean="0"/>
          </a:p>
          <a:p>
            <a:r>
              <a:rPr lang="en-US" baseline="0" dirty="0" smtClean="0"/>
              <a:t>Set y = x</a:t>
            </a:r>
          </a:p>
          <a:p>
            <a:r>
              <a:rPr lang="en-US" baseline="0" dirty="0" smtClean="0"/>
              <a:t>For </a:t>
            </a:r>
            <a:r>
              <a:rPr lang="en-US" baseline="0" dirty="0" err="1" smtClean="0"/>
              <a:t>i</a:t>
            </a:r>
            <a:r>
              <a:rPr lang="en-US" baseline="0" dirty="0" smtClean="0"/>
              <a:t> = 1 to k:</a:t>
            </a:r>
          </a:p>
          <a:p>
            <a:r>
              <a:rPr lang="en-US" baseline="0" dirty="0" smtClean="0"/>
              <a:t>   y = Ay</a:t>
            </a:r>
          </a:p>
          <a:p>
            <a:r>
              <a:rPr lang="en-US" baseline="0" dirty="0" smtClean="0"/>
              <a:t>   y = A^T y</a:t>
            </a:r>
          </a:p>
          <a:p>
            <a:r>
              <a:rPr lang="en-US" baseline="0" dirty="0" smtClean="0"/>
              <a:t>Return y</a:t>
            </a:r>
          </a:p>
          <a:p>
            <a:r>
              <a:rPr lang="en-US" baseline="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6C553-0201-4625-8098-53029D9B4C7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6062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96374-ACC5-40A9-B274-1EB1E6EE075C}" type="datetimeFigureOut">
              <a:rPr lang="en-US" smtClean="0"/>
              <a:t>4/5/2018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283FD-306F-4305-A078-1D3C1E1B5F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0063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96374-ACC5-40A9-B274-1EB1E6EE075C}" type="datetimeFigureOut">
              <a:rPr lang="en-US" smtClean="0"/>
              <a:t>4/5/2018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283FD-306F-4305-A078-1D3C1E1B5F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267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96374-ACC5-40A9-B274-1EB1E6EE075C}" type="datetimeFigureOut">
              <a:rPr lang="en-US" smtClean="0"/>
              <a:t>4/5/2018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283FD-306F-4305-A078-1D3C1E1B5F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7120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96374-ACC5-40A9-B274-1EB1E6EE075C}" type="datetimeFigureOut">
              <a:rPr lang="en-US" smtClean="0"/>
              <a:t>4/5/2018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283FD-306F-4305-A078-1D3C1E1B5F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7125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96374-ACC5-40A9-B274-1EB1E6EE075C}" type="datetimeFigureOut">
              <a:rPr lang="en-US" smtClean="0"/>
              <a:t>4/5/2018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283FD-306F-4305-A078-1D3C1E1B5F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4243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96374-ACC5-40A9-B274-1EB1E6EE075C}" type="datetimeFigureOut">
              <a:rPr lang="en-US" smtClean="0"/>
              <a:t>4/5/2018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283FD-306F-4305-A078-1D3C1E1B5F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6557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96374-ACC5-40A9-B274-1EB1E6EE075C}" type="datetimeFigureOut">
              <a:rPr lang="en-US" smtClean="0"/>
              <a:t>4/5/2018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283FD-306F-4305-A078-1D3C1E1B5F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48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96374-ACC5-40A9-B274-1EB1E6EE075C}" type="datetimeFigureOut">
              <a:rPr lang="en-US" smtClean="0"/>
              <a:t>4/5/2018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283FD-306F-4305-A078-1D3C1E1B5F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3256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96374-ACC5-40A9-B274-1EB1E6EE075C}" type="datetimeFigureOut">
              <a:rPr lang="en-US" smtClean="0"/>
              <a:t>4/5/2018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283FD-306F-4305-A078-1D3C1E1B5F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5037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96374-ACC5-40A9-B274-1EB1E6EE075C}" type="datetimeFigureOut">
              <a:rPr lang="en-US" smtClean="0"/>
              <a:t>4/5/2018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283FD-306F-4305-A078-1D3C1E1B5F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6076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96374-ACC5-40A9-B274-1EB1E6EE075C}" type="datetimeFigureOut">
              <a:rPr lang="en-US" smtClean="0"/>
              <a:t>4/5/2018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283FD-306F-4305-A078-1D3C1E1B5F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0466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196374-ACC5-40A9-B274-1EB1E6EE075C}" type="datetimeFigureOut">
              <a:rPr lang="en-US" smtClean="0"/>
              <a:t>4/5/2018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6283FD-306F-4305-A078-1D3C1E1B5F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901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73" r:id="rId1"/>
    <p:sldLayoutId id="2147484274" r:id="rId2"/>
    <p:sldLayoutId id="2147484275" r:id="rId3"/>
    <p:sldLayoutId id="2147484276" r:id="rId4"/>
    <p:sldLayoutId id="2147484277" r:id="rId5"/>
    <p:sldLayoutId id="2147484278" r:id="rId6"/>
    <p:sldLayoutId id="2147484279" r:id="rId7"/>
    <p:sldLayoutId id="2147484280" r:id="rId8"/>
    <p:sldLayoutId id="2147484281" r:id="rId9"/>
    <p:sldLayoutId id="2147484282" r:id="rId10"/>
    <p:sldLayoutId id="214748428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tags" Target="../tags/tag103.xml"/><Relationship Id="rId18" Type="http://schemas.openxmlformats.org/officeDocument/2006/relationships/tags" Target="../tags/tag108.xml"/><Relationship Id="rId26" Type="http://schemas.openxmlformats.org/officeDocument/2006/relationships/tags" Target="../tags/tag116.xml"/><Relationship Id="rId39" Type="http://schemas.openxmlformats.org/officeDocument/2006/relationships/image" Target="../media/image91.png"/><Relationship Id="rId21" Type="http://schemas.openxmlformats.org/officeDocument/2006/relationships/tags" Target="../tags/tag111.xml"/><Relationship Id="rId34" Type="http://schemas.openxmlformats.org/officeDocument/2006/relationships/image" Target="../media/image87.png"/><Relationship Id="rId42" Type="http://schemas.openxmlformats.org/officeDocument/2006/relationships/image" Target="../media/image94.png"/><Relationship Id="rId47" Type="http://schemas.openxmlformats.org/officeDocument/2006/relationships/image" Target="../media/image99.png"/><Relationship Id="rId50" Type="http://schemas.openxmlformats.org/officeDocument/2006/relationships/image" Target="../media/image102.png"/><Relationship Id="rId55" Type="http://schemas.openxmlformats.org/officeDocument/2006/relationships/image" Target="../media/image107.png"/><Relationship Id="rId63" Type="http://schemas.openxmlformats.org/officeDocument/2006/relationships/image" Target="../media/image115.png"/><Relationship Id="rId7" Type="http://schemas.openxmlformats.org/officeDocument/2006/relationships/tags" Target="../tags/tag97.xml"/><Relationship Id="rId2" Type="http://schemas.openxmlformats.org/officeDocument/2006/relationships/tags" Target="../tags/tag92.xml"/><Relationship Id="rId16" Type="http://schemas.openxmlformats.org/officeDocument/2006/relationships/tags" Target="../tags/tag106.xml"/><Relationship Id="rId29" Type="http://schemas.openxmlformats.org/officeDocument/2006/relationships/tags" Target="../tags/tag119.xml"/><Relationship Id="rId11" Type="http://schemas.openxmlformats.org/officeDocument/2006/relationships/tags" Target="../tags/tag101.xml"/><Relationship Id="rId24" Type="http://schemas.openxmlformats.org/officeDocument/2006/relationships/tags" Target="../tags/tag114.xml"/><Relationship Id="rId32" Type="http://schemas.openxmlformats.org/officeDocument/2006/relationships/slideLayout" Target="../slideLayouts/slideLayout2.xml"/><Relationship Id="rId37" Type="http://schemas.openxmlformats.org/officeDocument/2006/relationships/image" Target="../media/image89.png"/><Relationship Id="rId40" Type="http://schemas.openxmlformats.org/officeDocument/2006/relationships/image" Target="../media/image92.png"/><Relationship Id="rId45" Type="http://schemas.openxmlformats.org/officeDocument/2006/relationships/image" Target="../media/image97.png"/><Relationship Id="rId53" Type="http://schemas.openxmlformats.org/officeDocument/2006/relationships/image" Target="../media/image105.png"/><Relationship Id="rId58" Type="http://schemas.openxmlformats.org/officeDocument/2006/relationships/image" Target="../media/image110.png"/><Relationship Id="rId5" Type="http://schemas.openxmlformats.org/officeDocument/2006/relationships/tags" Target="../tags/tag95.xml"/><Relationship Id="rId61" Type="http://schemas.openxmlformats.org/officeDocument/2006/relationships/image" Target="../media/image113.png"/><Relationship Id="rId19" Type="http://schemas.openxmlformats.org/officeDocument/2006/relationships/tags" Target="../tags/tag109.xml"/><Relationship Id="rId14" Type="http://schemas.openxmlformats.org/officeDocument/2006/relationships/tags" Target="../tags/tag104.xml"/><Relationship Id="rId22" Type="http://schemas.openxmlformats.org/officeDocument/2006/relationships/tags" Target="../tags/tag112.xml"/><Relationship Id="rId27" Type="http://schemas.openxmlformats.org/officeDocument/2006/relationships/tags" Target="../tags/tag117.xml"/><Relationship Id="rId30" Type="http://schemas.openxmlformats.org/officeDocument/2006/relationships/tags" Target="../tags/tag120.xml"/><Relationship Id="rId35" Type="http://schemas.openxmlformats.org/officeDocument/2006/relationships/image" Target="../media/image81.png"/><Relationship Id="rId43" Type="http://schemas.openxmlformats.org/officeDocument/2006/relationships/image" Target="../media/image95.png"/><Relationship Id="rId48" Type="http://schemas.openxmlformats.org/officeDocument/2006/relationships/image" Target="../media/image100.png"/><Relationship Id="rId56" Type="http://schemas.openxmlformats.org/officeDocument/2006/relationships/image" Target="../media/image108.png"/><Relationship Id="rId8" Type="http://schemas.openxmlformats.org/officeDocument/2006/relationships/tags" Target="../tags/tag98.xml"/><Relationship Id="rId51" Type="http://schemas.openxmlformats.org/officeDocument/2006/relationships/image" Target="../media/image103.png"/><Relationship Id="rId3" Type="http://schemas.openxmlformats.org/officeDocument/2006/relationships/tags" Target="../tags/tag93.xml"/><Relationship Id="rId12" Type="http://schemas.openxmlformats.org/officeDocument/2006/relationships/tags" Target="../tags/tag102.xml"/><Relationship Id="rId17" Type="http://schemas.openxmlformats.org/officeDocument/2006/relationships/tags" Target="../tags/tag107.xml"/><Relationship Id="rId25" Type="http://schemas.openxmlformats.org/officeDocument/2006/relationships/tags" Target="../tags/tag115.xml"/><Relationship Id="rId33" Type="http://schemas.openxmlformats.org/officeDocument/2006/relationships/image" Target="../media/image53.png"/><Relationship Id="rId38" Type="http://schemas.openxmlformats.org/officeDocument/2006/relationships/image" Target="../media/image90.png"/><Relationship Id="rId46" Type="http://schemas.openxmlformats.org/officeDocument/2006/relationships/image" Target="../media/image98.png"/><Relationship Id="rId59" Type="http://schemas.openxmlformats.org/officeDocument/2006/relationships/image" Target="../media/image111.png"/><Relationship Id="rId20" Type="http://schemas.openxmlformats.org/officeDocument/2006/relationships/tags" Target="../tags/tag110.xml"/><Relationship Id="rId41" Type="http://schemas.openxmlformats.org/officeDocument/2006/relationships/image" Target="../media/image93.png"/><Relationship Id="rId54" Type="http://schemas.openxmlformats.org/officeDocument/2006/relationships/image" Target="../media/image106.png"/><Relationship Id="rId62" Type="http://schemas.openxmlformats.org/officeDocument/2006/relationships/image" Target="../media/image114.png"/><Relationship Id="rId1" Type="http://schemas.openxmlformats.org/officeDocument/2006/relationships/tags" Target="../tags/tag91.xml"/><Relationship Id="rId6" Type="http://schemas.openxmlformats.org/officeDocument/2006/relationships/tags" Target="../tags/tag96.xml"/><Relationship Id="rId15" Type="http://schemas.openxmlformats.org/officeDocument/2006/relationships/tags" Target="../tags/tag105.xml"/><Relationship Id="rId23" Type="http://schemas.openxmlformats.org/officeDocument/2006/relationships/tags" Target="../tags/tag113.xml"/><Relationship Id="rId28" Type="http://schemas.openxmlformats.org/officeDocument/2006/relationships/tags" Target="../tags/tag118.xml"/><Relationship Id="rId36" Type="http://schemas.openxmlformats.org/officeDocument/2006/relationships/image" Target="../media/image88.png"/><Relationship Id="rId49" Type="http://schemas.openxmlformats.org/officeDocument/2006/relationships/image" Target="../media/image101.png"/><Relationship Id="rId57" Type="http://schemas.openxmlformats.org/officeDocument/2006/relationships/image" Target="../media/image109.png"/><Relationship Id="rId10" Type="http://schemas.openxmlformats.org/officeDocument/2006/relationships/tags" Target="../tags/tag100.xml"/><Relationship Id="rId31" Type="http://schemas.openxmlformats.org/officeDocument/2006/relationships/tags" Target="../tags/tag121.xml"/><Relationship Id="rId44" Type="http://schemas.openxmlformats.org/officeDocument/2006/relationships/image" Target="../media/image96.png"/><Relationship Id="rId52" Type="http://schemas.openxmlformats.org/officeDocument/2006/relationships/image" Target="../media/image104.png"/><Relationship Id="rId60" Type="http://schemas.openxmlformats.org/officeDocument/2006/relationships/image" Target="../media/image112.png"/><Relationship Id="rId4" Type="http://schemas.openxmlformats.org/officeDocument/2006/relationships/tags" Target="../tags/tag94.xml"/><Relationship Id="rId9" Type="http://schemas.openxmlformats.org/officeDocument/2006/relationships/tags" Target="../tags/tag99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120.png"/><Relationship Id="rId3" Type="http://schemas.openxmlformats.org/officeDocument/2006/relationships/tags" Target="../tags/tag124.xml"/><Relationship Id="rId7" Type="http://schemas.openxmlformats.org/officeDocument/2006/relationships/tags" Target="../tags/tag128.xml"/><Relationship Id="rId12" Type="http://schemas.openxmlformats.org/officeDocument/2006/relationships/image" Target="../media/image119.png"/><Relationship Id="rId2" Type="http://schemas.openxmlformats.org/officeDocument/2006/relationships/tags" Target="../tags/tag123.xml"/><Relationship Id="rId16" Type="http://schemas.openxmlformats.org/officeDocument/2006/relationships/image" Target="../media/image123.png"/><Relationship Id="rId1" Type="http://schemas.openxmlformats.org/officeDocument/2006/relationships/tags" Target="../tags/tag122.xml"/><Relationship Id="rId6" Type="http://schemas.openxmlformats.org/officeDocument/2006/relationships/tags" Target="../tags/tag127.xml"/><Relationship Id="rId11" Type="http://schemas.openxmlformats.org/officeDocument/2006/relationships/image" Target="../media/image118.tmp"/><Relationship Id="rId5" Type="http://schemas.openxmlformats.org/officeDocument/2006/relationships/tags" Target="../tags/tag126.xml"/><Relationship Id="rId15" Type="http://schemas.openxmlformats.org/officeDocument/2006/relationships/image" Target="../media/image122.png"/><Relationship Id="rId10" Type="http://schemas.openxmlformats.org/officeDocument/2006/relationships/image" Target="../media/image117.png"/><Relationship Id="rId4" Type="http://schemas.openxmlformats.org/officeDocument/2006/relationships/tags" Target="../tags/tag125.xml"/><Relationship Id="rId9" Type="http://schemas.openxmlformats.org/officeDocument/2006/relationships/image" Target="../media/image116.png"/><Relationship Id="rId14" Type="http://schemas.openxmlformats.org/officeDocument/2006/relationships/image" Target="../media/image12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tags" Target="../tags/tag136.xml"/><Relationship Id="rId13" Type="http://schemas.openxmlformats.org/officeDocument/2006/relationships/tags" Target="../tags/tag141.xml"/><Relationship Id="rId18" Type="http://schemas.openxmlformats.org/officeDocument/2006/relationships/image" Target="../media/image126.png"/><Relationship Id="rId26" Type="http://schemas.openxmlformats.org/officeDocument/2006/relationships/image" Target="../media/image134.png"/><Relationship Id="rId3" Type="http://schemas.openxmlformats.org/officeDocument/2006/relationships/tags" Target="../tags/tag131.xml"/><Relationship Id="rId21" Type="http://schemas.openxmlformats.org/officeDocument/2006/relationships/image" Target="../media/image129.png"/><Relationship Id="rId7" Type="http://schemas.openxmlformats.org/officeDocument/2006/relationships/tags" Target="../tags/tag135.xml"/><Relationship Id="rId12" Type="http://schemas.openxmlformats.org/officeDocument/2006/relationships/tags" Target="../tags/tag140.xml"/><Relationship Id="rId17" Type="http://schemas.openxmlformats.org/officeDocument/2006/relationships/image" Target="../media/image125.png"/><Relationship Id="rId25" Type="http://schemas.openxmlformats.org/officeDocument/2006/relationships/image" Target="../media/image133.png"/><Relationship Id="rId2" Type="http://schemas.openxmlformats.org/officeDocument/2006/relationships/tags" Target="../tags/tag130.xml"/><Relationship Id="rId16" Type="http://schemas.openxmlformats.org/officeDocument/2006/relationships/image" Target="../media/image124.png"/><Relationship Id="rId20" Type="http://schemas.openxmlformats.org/officeDocument/2006/relationships/image" Target="../media/image128.png"/><Relationship Id="rId29" Type="http://schemas.openxmlformats.org/officeDocument/2006/relationships/image" Target="../media/image137.png"/><Relationship Id="rId1" Type="http://schemas.openxmlformats.org/officeDocument/2006/relationships/tags" Target="../tags/tag129.xml"/><Relationship Id="rId6" Type="http://schemas.openxmlformats.org/officeDocument/2006/relationships/tags" Target="../tags/tag134.xml"/><Relationship Id="rId11" Type="http://schemas.openxmlformats.org/officeDocument/2006/relationships/tags" Target="../tags/tag139.xml"/><Relationship Id="rId24" Type="http://schemas.openxmlformats.org/officeDocument/2006/relationships/image" Target="../media/image132.png"/><Relationship Id="rId5" Type="http://schemas.openxmlformats.org/officeDocument/2006/relationships/tags" Target="../tags/tag133.xml"/><Relationship Id="rId15" Type="http://schemas.openxmlformats.org/officeDocument/2006/relationships/slideLayout" Target="../slideLayouts/slideLayout2.xml"/><Relationship Id="rId23" Type="http://schemas.openxmlformats.org/officeDocument/2006/relationships/image" Target="../media/image131.png"/><Relationship Id="rId28" Type="http://schemas.openxmlformats.org/officeDocument/2006/relationships/image" Target="../media/image136.png"/><Relationship Id="rId10" Type="http://schemas.openxmlformats.org/officeDocument/2006/relationships/tags" Target="../tags/tag138.xml"/><Relationship Id="rId19" Type="http://schemas.openxmlformats.org/officeDocument/2006/relationships/image" Target="../media/image127.png"/><Relationship Id="rId4" Type="http://schemas.openxmlformats.org/officeDocument/2006/relationships/tags" Target="../tags/tag132.xml"/><Relationship Id="rId9" Type="http://schemas.openxmlformats.org/officeDocument/2006/relationships/tags" Target="../tags/tag137.xml"/><Relationship Id="rId14" Type="http://schemas.openxmlformats.org/officeDocument/2006/relationships/tags" Target="../tags/tag142.xml"/><Relationship Id="rId22" Type="http://schemas.openxmlformats.org/officeDocument/2006/relationships/image" Target="../media/image130.png"/><Relationship Id="rId27" Type="http://schemas.openxmlformats.org/officeDocument/2006/relationships/image" Target="../media/image13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tags" Target="../tags/tag150.xml"/><Relationship Id="rId13" Type="http://schemas.openxmlformats.org/officeDocument/2006/relationships/tags" Target="../tags/tag155.xml"/><Relationship Id="rId18" Type="http://schemas.openxmlformats.org/officeDocument/2006/relationships/image" Target="../media/image140.png"/><Relationship Id="rId26" Type="http://schemas.openxmlformats.org/officeDocument/2006/relationships/image" Target="../media/image148.png"/><Relationship Id="rId3" Type="http://schemas.openxmlformats.org/officeDocument/2006/relationships/tags" Target="../tags/tag145.xml"/><Relationship Id="rId21" Type="http://schemas.openxmlformats.org/officeDocument/2006/relationships/image" Target="../media/image143.png"/><Relationship Id="rId7" Type="http://schemas.openxmlformats.org/officeDocument/2006/relationships/tags" Target="../tags/tag149.xml"/><Relationship Id="rId12" Type="http://schemas.openxmlformats.org/officeDocument/2006/relationships/tags" Target="../tags/tag154.xml"/><Relationship Id="rId17" Type="http://schemas.openxmlformats.org/officeDocument/2006/relationships/image" Target="../media/image139.png"/><Relationship Id="rId25" Type="http://schemas.openxmlformats.org/officeDocument/2006/relationships/image" Target="../media/image147.png"/><Relationship Id="rId2" Type="http://schemas.openxmlformats.org/officeDocument/2006/relationships/tags" Target="../tags/tag144.xml"/><Relationship Id="rId16" Type="http://schemas.openxmlformats.org/officeDocument/2006/relationships/image" Target="../media/image138.png"/><Relationship Id="rId20" Type="http://schemas.openxmlformats.org/officeDocument/2006/relationships/image" Target="../media/image142.png"/><Relationship Id="rId1" Type="http://schemas.openxmlformats.org/officeDocument/2006/relationships/tags" Target="../tags/tag143.xml"/><Relationship Id="rId6" Type="http://schemas.openxmlformats.org/officeDocument/2006/relationships/tags" Target="../tags/tag148.xml"/><Relationship Id="rId11" Type="http://schemas.openxmlformats.org/officeDocument/2006/relationships/tags" Target="../tags/tag153.xml"/><Relationship Id="rId24" Type="http://schemas.openxmlformats.org/officeDocument/2006/relationships/image" Target="../media/image146.png"/><Relationship Id="rId5" Type="http://schemas.openxmlformats.org/officeDocument/2006/relationships/tags" Target="../tags/tag147.xml"/><Relationship Id="rId15" Type="http://schemas.openxmlformats.org/officeDocument/2006/relationships/notesSlide" Target="../notesSlides/notesSlide2.xml"/><Relationship Id="rId23" Type="http://schemas.openxmlformats.org/officeDocument/2006/relationships/image" Target="../media/image145.png"/><Relationship Id="rId28" Type="http://schemas.openxmlformats.org/officeDocument/2006/relationships/image" Target="../media/image149.png"/><Relationship Id="rId10" Type="http://schemas.openxmlformats.org/officeDocument/2006/relationships/tags" Target="../tags/tag152.xml"/><Relationship Id="rId19" Type="http://schemas.openxmlformats.org/officeDocument/2006/relationships/image" Target="../media/image141.png"/><Relationship Id="rId4" Type="http://schemas.openxmlformats.org/officeDocument/2006/relationships/tags" Target="../tags/tag146.xml"/><Relationship Id="rId9" Type="http://schemas.openxmlformats.org/officeDocument/2006/relationships/tags" Target="../tags/tag151.xml"/><Relationship Id="rId14" Type="http://schemas.openxmlformats.org/officeDocument/2006/relationships/slideLayout" Target="../slideLayouts/slideLayout2.xml"/><Relationship Id="rId22" Type="http://schemas.openxmlformats.org/officeDocument/2006/relationships/image" Target="../media/image144.png"/><Relationship Id="rId27" Type="http://schemas.openxmlformats.org/officeDocument/2006/relationships/image" Target="../media/image50.png"/></Relationships>
</file>

<file path=ppt/slides/_rels/slide14.xml.rels><?xml version="1.0" encoding="UTF-8" standalone="yes"?>
<Relationships xmlns="http://schemas.openxmlformats.org/package/2006/relationships"><Relationship Id="rId13" Type="http://schemas.openxmlformats.org/officeDocument/2006/relationships/tags" Target="../tags/tag168.xml"/><Relationship Id="rId18" Type="http://schemas.openxmlformats.org/officeDocument/2006/relationships/tags" Target="../tags/tag173.xml"/><Relationship Id="rId26" Type="http://schemas.openxmlformats.org/officeDocument/2006/relationships/image" Target="../media/image155.png"/><Relationship Id="rId21" Type="http://schemas.openxmlformats.org/officeDocument/2006/relationships/image" Target="../media/image150.png"/><Relationship Id="rId34" Type="http://schemas.openxmlformats.org/officeDocument/2006/relationships/image" Target="../media/image163.png"/><Relationship Id="rId7" Type="http://schemas.openxmlformats.org/officeDocument/2006/relationships/tags" Target="../tags/tag162.xml"/><Relationship Id="rId12" Type="http://schemas.openxmlformats.org/officeDocument/2006/relationships/tags" Target="../tags/tag167.xml"/><Relationship Id="rId17" Type="http://schemas.openxmlformats.org/officeDocument/2006/relationships/tags" Target="../tags/tag172.xml"/><Relationship Id="rId25" Type="http://schemas.openxmlformats.org/officeDocument/2006/relationships/image" Target="../media/image154.png"/><Relationship Id="rId33" Type="http://schemas.openxmlformats.org/officeDocument/2006/relationships/image" Target="../media/image162.png"/><Relationship Id="rId38" Type="http://schemas.openxmlformats.org/officeDocument/2006/relationships/image" Target="../media/image167.png"/><Relationship Id="rId2" Type="http://schemas.openxmlformats.org/officeDocument/2006/relationships/tags" Target="../tags/tag157.xml"/><Relationship Id="rId16" Type="http://schemas.openxmlformats.org/officeDocument/2006/relationships/tags" Target="../tags/tag171.xml"/><Relationship Id="rId20" Type="http://schemas.openxmlformats.org/officeDocument/2006/relationships/slideLayout" Target="../slideLayouts/slideLayout2.xml"/><Relationship Id="rId29" Type="http://schemas.openxmlformats.org/officeDocument/2006/relationships/image" Target="../media/image158.png"/><Relationship Id="rId1" Type="http://schemas.openxmlformats.org/officeDocument/2006/relationships/tags" Target="../tags/tag156.xml"/><Relationship Id="rId6" Type="http://schemas.openxmlformats.org/officeDocument/2006/relationships/tags" Target="../tags/tag161.xml"/><Relationship Id="rId11" Type="http://schemas.openxmlformats.org/officeDocument/2006/relationships/tags" Target="../tags/tag166.xml"/><Relationship Id="rId24" Type="http://schemas.openxmlformats.org/officeDocument/2006/relationships/image" Target="../media/image153.png"/><Relationship Id="rId32" Type="http://schemas.openxmlformats.org/officeDocument/2006/relationships/image" Target="../media/image161.png"/><Relationship Id="rId37" Type="http://schemas.openxmlformats.org/officeDocument/2006/relationships/image" Target="../media/image166.png"/><Relationship Id="rId5" Type="http://schemas.openxmlformats.org/officeDocument/2006/relationships/tags" Target="../tags/tag160.xml"/><Relationship Id="rId15" Type="http://schemas.openxmlformats.org/officeDocument/2006/relationships/tags" Target="../tags/tag170.xml"/><Relationship Id="rId23" Type="http://schemas.openxmlformats.org/officeDocument/2006/relationships/image" Target="../media/image152.png"/><Relationship Id="rId28" Type="http://schemas.openxmlformats.org/officeDocument/2006/relationships/image" Target="../media/image157.png"/><Relationship Id="rId36" Type="http://schemas.openxmlformats.org/officeDocument/2006/relationships/image" Target="../media/image165.png"/><Relationship Id="rId10" Type="http://schemas.openxmlformats.org/officeDocument/2006/relationships/tags" Target="../tags/tag165.xml"/><Relationship Id="rId19" Type="http://schemas.openxmlformats.org/officeDocument/2006/relationships/tags" Target="../tags/tag174.xml"/><Relationship Id="rId31" Type="http://schemas.openxmlformats.org/officeDocument/2006/relationships/image" Target="../media/image160.png"/><Relationship Id="rId4" Type="http://schemas.openxmlformats.org/officeDocument/2006/relationships/tags" Target="../tags/tag159.xml"/><Relationship Id="rId9" Type="http://schemas.openxmlformats.org/officeDocument/2006/relationships/tags" Target="../tags/tag164.xml"/><Relationship Id="rId14" Type="http://schemas.openxmlformats.org/officeDocument/2006/relationships/tags" Target="../tags/tag169.xml"/><Relationship Id="rId22" Type="http://schemas.openxmlformats.org/officeDocument/2006/relationships/image" Target="../media/image151.png"/><Relationship Id="rId27" Type="http://schemas.openxmlformats.org/officeDocument/2006/relationships/image" Target="../media/image156.png"/><Relationship Id="rId30" Type="http://schemas.openxmlformats.org/officeDocument/2006/relationships/image" Target="../media/image159.png"/><Relationship Id="rId35" Type="http://schemas.openxmlformats.org/officeDocument/2006/relationships/image" Target="../media/image164.png"/><Relationship Id="rId8" Type="http://schemas.openxmlformats.org/officeDocument/2006/relationships/tags" Target="../tags/tag163.xml"/><Relationship Id="rId3" Type="http://schemas.openxmlformats.org/officeDocument/2006/relationships/tags" Target="../tags/tag158.xml"/></Relationships>
</file>

<file path=ppt/slides/_rels/slide15.xml.rels><?xml version="1.0" encoding="UTF-8" standalone="yes"?>
<Relationships xmlns="http://schemas.openxmlformats.org/package/2006/relationships"><Relationship Id="rId13" Type="http://schemas.openxmlformats.org/officeDocument/2006/relationships/tags" Target="../tags/tag187.xml"/><Relationship Id="rId18" Type="http://schemas.openxmlformats.org/officeDocument/2006/relationships/tags" Target="../tags/tag192.xml"/><Relationship Id="rId26" Type="http://schemas.openxmlformats.org/officeDocument/2006/relationships/image" Target="../media/image168.png"/><Relationship Id="rId39" Type="http://schemas.openxmlformats.org/officeDocument/2006/relationships/image" Target="../media/image178.png"/><Relationship Id="rId21" Type="http://schemas.openxmlformats.org/officeDocument/2006/relationships/tags" Target="../tags/tag195.xml"/><Relationship Id="rId34" Type="http://schemas.openxmlformats.org/officeDocument/2006/relationships/image" Target="../media/image173.png"/><Relationship Id="rId42" Type="http://schemas.openxmlformats.org/officeDocument/2006/relationships/image" Target="../media/image180.png"/><Relationship Id="rId47" Type="http://schemas.openxmlformats.org/officeDocument/2006/relationships/image" Target="../media/image185.png"/><Relationship Id="rId7" Type="http://schemas.openxmlformats.org/officeDocument/2006/relationships/tags" Target="../tags/tag181.xml"/><Relationship Id="rId2" Type="http://schemas.openxmlformats.org/officeDocument/2006/relationships/tags" Target="../tags/tag176.xml"/><Relationship Id="rId16" Type="http://schemas.openxmlformats.org/officeDocument/2006/relationships/tags" Target="../tags/tag190.xml"/><Relationship Id="rId29" Type="http://schemas.openxmlformats.org/officeDocument/2006/relationships/image" Target="../media/image165.png"/><Relationship Id="rId11" Type="http://schemas.openxmlformats.org/officeDocument/2006/relationships/tags" Target="../tags/tag185.xml"/><Relationship Id="rId24" Type="http://schemas.openxmlformats.org/officeDocument/2006/relationships/slideLayout" Target="../slideLayouts/slideLayout2.xml"/><Relationship Id="rId32" Type="http://schemas.openxmlformats.org/officeDocument/2006/relationships/image" Target="../media/image171.png"/><Relationship Id="rId37" Type="http://schemas.openxmlformats.org/officeDocument/2006/relationships/image" Target="../media/image176.png"/><Relationship Id="rId40" Type="http://schemas.openxmlformats.org/officeDocument/2006/relationships/image" Target="../media/image179.png"/><Relationship Id="rId45" Type="http://schemas.openxmlformats.org/officeDocument/2006/relationships/image" Target="../media/image183.png"/><Relationship Id="rId5" Type="http://schemas.openxmlformats.org/officeDocument/2006/relationships/tags" Target="../tags/tag179.xml"/><Relationship Id="rId15" Type="http://schemas.openxmlformats.org/officeDocument/2006/relationships/tags" Target="../tags/tag189.xml"/><Relationship Id="rId23" Type="http://schemas.openxmlformats.org/officeDocument/2006/relationships/tags" Target="../tags/tag197.xml"/><Relationship Id="rId28" Type="http://schemas.openxmlformats.org/officeDocument/2006/relationships/image" Target="../media/image169.png"/><Relationship Id="rId36" Type="http://schemas.openxmlformats.org/officeDocument/2006/relationships/image" Target="../media/image175.png"/><Relationship Id="rId49" Type="http://schemas.openxmlformats.org/officeDocument/2006/relationships/image" Target="../media/image187.png"/><Relationship Id="rId10" Type="http://schemas.openxmlformats.org/officeDocument/2006/relationships/tags" Target="../tags/tag184.xml"/><Relationship Id="rId19" Type="http://schemas.openxmlformats.org/officeDocument/2006/relationships/tags" Target="../tags/tag193.xml"/><Relationship Id="rId31" Type="http://schemas.openxmlformats.org/officeDocument/2006/relationships/image" Target="../media/image170.png"/><Relationship Id="rId44" Type="http://schemas.openxmlformats.org/officeDocument/2006/relationships/image" Target="../media/image182.png"/><Relationship Id="rId4" Type="http://schemas.openxmlformats.org/officeDocument/2006/relationships/tags" Target="../tags/tag178.xml"/><Relationship Id="rId9" Type="http://schemas.openxmlformats.org/officeDocument/2006/relationships/tags" Target="../tags/tag183.xml"/><Relationship Id="rId14" Type="http://schemas.openxmlformats.org/officeDocument/2006/relationships/tags" Target="../tags/tag188.xml"/><Relationship Id="rId22" Type="http://schemas.openxmlformats.org/officeDocument/2006/relationships/tags" Target="../tags/tag196.xml"/><Relationship Id="rId27" Type="http://schemas.openxmlformats.org/officeDocument/2006/relationships/image" Target="../media/image151.png"/><Relationship Id="rId30" Type="http://schemas.openxmlformats.org/officeDocument/2006/relationships/image" Target="../media/image166.png"/><Relationship Id="rId35" Type="http://schemas.openxmlformats.org/officeDocument/2006/relationships/image" Target="../media/image174.png"/><Relationship Id="rId43" Type="http://schemas.openxmlformats.org/officeDocument/2006/relationships/image" Target="../media/image181.png"/><Relationship Id="rId48" Type="http://schemas.openxmlformats.org/officeDocument/2006/relationships/image" Target="../media/image186.png"/><Relationship Id="rId8" Type="http://schemas.openxmlformats.org/officeDocument/2006/relationships/tags" Target="../tags/tag182.xml"/><Relationship Id="rId3" Type="http://schemas.openxmlformats.org/officeDocument/2006/relationships/tags" Target="../tags/tag177.xml"/><Relationship Id="rId12" Type="http://schemas.openxmlformats.org/officeDocument/2006/relationships/tags" Target="../tags/tag186.xml"/><Relationship Id="rId17" Type="http://schemas.openxmlformats.org/officeDocument/2006/relationships/tags" Target="../tags/tag191.xml"/><Relationship Id="rId25" Type="http://schemas.openxmlformats.org/officeDocument/2006/relationships/notesSlide" Target="../notesSlides/notesSlide3.xml"/><Relationship Id="rId33" Type="http://schemas.openxmlformats.org/officeDocument/2006/relationships/image" Target="../media/image172.png"/><Relationship Id="rId38" Type="http://schemas.openxmlformats.org/officeDocument/2006/relationships/image" Target="../media/image177.png"/><Relationship Id="rId46" Type="http://schemas.openxmlformats.org/officeDocument/2006/relationships/image" Target="../media/image184.png"/><Relationship Id="rId20" Type="http://schemas.openxmlformats.org/officeDocument/2006/relationships/tags" Target="../tags/tag194.xml"/><Relationship Id="rId41" Type="http://schemas.openxmlformats.org/officeDocument/2006/relationships/image" Target="../media/image71.png"/><Relationship Id="rId1" Type="http://schemas.openxmlformats.org/officeDocument/2006/relationships/tags" Target="../tags/tag175.xml"/><Relationship Id="rId6" Type="http://schemas.openxmlformats.org/officeDocument/2006/relationships/tags" Target="../tags/tag180.xml"/></Relationships>
</file>

<file path=ppt/slides/_rels/slide16.xml.rels><?xml version="1.0" encoding="UTF-8" standalone="yes"?>
<Relationships xmlns="http://schemas.openxmlformats.org/package/2006/relationships"><Relationship Id="rId13" Type="http://schemas.openxmlformats.org/officeDocument/2006/relationships/tags" Target="../tags/tag210.xml"/><Relationship Id="rId18" Type="http://schemas.openxmlformats.org/officeDocument/2006/relationships/image" Target="../media/image188.png"/><Relationship Id="rId26" Type="http://schemas.openxmlformats.org/officeDocument/2006/relationships/image" Target="../media/image195.png"/><Relationship Id="rId3" Type="http://schemas.openxmlformats.org/officeDocument/2006/relationships/tags" Target="../tags/tag200.xml"/><Relationship Id="rId21" Type="http://schemas.openxmlformats.org/officeDocument/2006/relationships/image" Target="../media/image190.png"/><Relationship Id="rId7" Type="http://schemas.openxmlformats.org/officeDocument/2006/relationships/tags" Target="../tags/tag204.xml"/><Relationship Id="rId12" Type="http://schemas.openxmlformats.org/officeDocument/2006/relationships/tags" Target="../tags/tag209.xml"/><Relationship Id="rId17" Type="http://schemas.openxmlformats.org/officeDocument/2006/relationships/slideLayout" Target="../slideLayouts/slideLayout2.xml"/><Relationship Id="rId25" Type="http://schemas.openxmlformats.org/officeDocument/2006/relationships/image" Target="../media/image194.png"/><Relationship Id="rId33" Type="http://schemas.openxmlformats.org/officeDocument/2006/relationships/image" Target="../media/image202.png"/><Relationship Id="rId2" Type="http://schemas.openxmlformats.org/officeDocument/2006/relationships/tags" Target="../tags/tag199.xml"/><Relationship Id="rId16" Type="http://schemas.openxmlformats.org/officeDocument/2006/relationships/tags" Target="../tags/tag213.xml"/><Relationship Id="rId20" Type="http://schemas.openxmlformats.org/officeDocument/2006/relationships/image" Target="../media/image175.png"/><Relationship Id="rId29" Type="http://schemas.openxmlformats.org/officeDocument/2006/relationships/image" Target="../media/image198.png"/><Relationship Id="rId1" Type="http://schemas.openxmlformats.org/officeDocument/2006/relationships/tags" Target="../tags/tag198.xml"/><Relationship Id="rId6" Type="http://schemas.openxmlformats.org/officeDocument/2006/relationships/tags" Target="../tags/tag203.xml"/><Relationship Id="rId11" Type="http://schemas.openxmlformats.org/officeDocument/2006/relationships/tags" Target="../tags/tag208.xml"/><Relationship Id="rId24" Type="http://schemas.openxmlformats.org/officeDocument/2006/relationships/image" Target="../media/image193.png"/><Relationship Id="rId32" Type="http://schemas.openxmlformats.org/officeDocument/2006/relationships/image" Target="../media/image201.png"/><Relationship Id="rId5" Type="http://schemas.openxmlformats.org/officeDocument/2006/relationships/tags" Target="../tags/tag202.xml"/><Relationship Id="rId15" Type="http://schemas.openxmlformats.org/officeDocument/2006/relationships/tags" Target="../tags/tag212.xml"/><Relationship Id="rId23" Type="http://schemas.openxmlformats.org/officeDocument/2006/relationships/image" Target="../media/image192.png"/><Relationship Id="rId28" Type="http://schemas.openxmlformats.org/officeDocument/2006/relationships/image" Target="../media/image197.png"/><Relationship Id="rId10" Type="http://schemas.openxmlformats.org/officeDocument/2006/relationships/tags" Target="../tags/tag207.xml"/><Relationship Id="rId19" Type="http://schemas.openxmlformats.org/officeDocument/2006/relationships/image" Target="../media/image189.png"/><Relationship Id="rId31" Type="http://schemas.openxmlformats.org/officeDocument/2006/relationships/image" Target="../media/image200.png"/><Relationship Id="rId4" Type="http://schemas.openxmlformats.org/officeDocument/2006/relationships/tags" Target="../tags/tag201.xml"/><Relationship Id="rId9" Type="http://schemas.openxmlformats.org/officeDocument/2006/relationships/tags" Target="../tags/tag206.xml"/><Relationship Id="rId14" Type="http://schemas.openxmlformats.org/officeDocument/2006/relationships/tags" Target="../tags/tag211.xml"/><Relationship Id="rId22" Type="http://schemas.openxmlformats.org/officeDocument/2006/relationships/image" Target="../media/image191.png"/><Relationship Id="rId27" Type="http://schemas.openxmlformats.org/officeDocument/2006/relationships/image" Target="../media/image196.png"/><Relationship Id="rId30" Type="http://schemas.openxmlformats.org/officeDocument/2006/relationships/image" Target="../media/image199.png"/><Relationship Id="rId8" Type="http://schemas.openxmlformats.org/officeDocument/2006/relationships/tags" Target="../tags/tag205.xml"/></Relationships>
</file>

<file path=ppt/slides/_rels/slide17.xml.rels><?xml version="1.0" encoding="UTF-8" standalone="yes"?>
<Relationships xmlns="http://schemas.openxmlformats.org/package/2006/relationships"><Relationship Id="rId13" Type="http://schemas.openxmlformats.org/officeDocument/2006/relationships/tags" Target="../tags/tag226.xml"/><Relationship Id="rId18" Type="http://schemas.openxmlformats.org/officeDocument/2006/relationships/tags" Target="../tags/tag231.xml"/><Relationship Id="rId26" Type="http://schemas.openxmlformats.org/officeDocument/2006/relationships/image" Target="../media/image206.png"/><Relationship Id="rId39" Type="http://schemas.openxmlformats.org/officeDocument/2006/relationships/image" Target="../media/image216.png"/><Relationship Id="rId21" Type="http://schemas.openxmlformats.org/officeDocument/2006/relationships/slideLayout" Target="../slideLayouts/slideLayout2.xml"/><Relationship Id="rId34" Type="http://schemas.openxmlformats.org/officeDocument/2006/relationships/image" Target="../media/image212.png"/><Relationship Id="rId42" Type="http://schemas.openxmlformats.org/officeDocument/2006/relationships/image" Target="../media/image219.png"/><Relationship Id="rId7" Type="http://schemas.openxmlformats.org/officeDocument/2006/relationships/tags" Target="../tags/tag220.xml"/><Relationship Id="rId2" Type="http://schemas.openxmlformats.org/officeDocument/2006/relationships/tags" Target="../tags/tag215.xml"/><Relationship Id="rId16" Type="http://schemas.openxmlformats.org/officeDocument/2006/relationships/tags" Target="../tags/tag229.xml"/><Relationship Id="rId20" Type="http://schemas.openxmlformats.org/officeDocument/2006/relationships/tags" Target="../tags/tag233.xml"/><Relationship Id="rId29" Type="http://schemas.openxmlformats.org/officeDocument/2006/relationships/image" Target="../media/image208.png"/><Relationship Id="rId41" Type="http://schemas.openxmlformats.org/officeDocument/2006/relationships/image" Target="../media/image218.png"/><Relationship Id="rId1" Type="http://schemas.openxmlformats.org/officeDocument/2006/relationships/tags" Target="../tags/tag214.xml"/><Relationship Id="rId6" Type="http://schemas.openxmlformats.org/officeDocument/2006/relationships/tags" Target="../tags/tag219.xml"/><Relationship Id="rId11" Type="http://schemas.openxmlformats.org/officeDocument/2006/relationships/tags" Target="../tags/tag224.xml"/><Relationship Id="rId24" Type="http://schemas.openxmlformats.org/officeDocument/2006/relationships/image" Target="../media/image204.png"/><Relationship Id="rId32" Type="http://schemas.openxmlformats.org/officeDocument/2006/relationships/image" Target="../media/image47.png"/><Relationship Id="rId37" Type="http://schemas.openxmlformats.org/officeDocument/2006/relationships/image" Target="../media/image214.png"/><Relationship Id="rId40" Type="http://schemas.openxmlformats.org/officeDocument/2006/relationships/image" Target="../media/image217.png"/><Relationship Id="rId5" Type="http://schemas.openxmlformats.org/officeDocument/2006/relationships/tags" Target="../tags/tag218.xml"/><Relationship Id="rId15" Type="http://schemas.openxmlformats.org/officeDocument/2006/relationships/tags" Target="../tags/tag228.xml"/><Relationship Id="rId23" Type="http://schemas.openxmlformats.org/officeDocument/2006/relationships/image" Target="../media/image203.png"/><Relationship Id="rId28" Type="http://schemas.openxmlformats.org/officeDocument/2006/relationships/image" Target="../media/image207.png"/><Relationship Id="rId36" Type="http://schemas.openxmlformats.org/officeDocument/2006/relationships/image" Target="../media/image170.png"/><Relationship Id="rId10" Type="http://schemas.openxmlformats.org/officeDocument/2006/relationships/tags" Target="../tags/tag223.xml"/><Relationship Id="rId19" Type="http://schemas.openxmlformats.org/officeDocument/2006/relationships/tags" Target="../tags/tag232.xml"/><Relationship Id="rId31" Type="http://schemas.openxmlformats.org/officeDocument/2006/relationships/image" Target="../media/image210.png"/><Relationship Id="rId4" Type="http://schemas.openxmlformats.org/officeDocument/2006/relationships/tags" Target="../tags/tag217.xml"/><Relationship Id="rId9" Type="http://schemas.openxmlformats.org/officeDocument/2006/relationships/tags" Target="../tags/tag222.xml"/><Relationship Id="rId14" Type="http://schemas.openxmlformats.org/officeDocument/2006/relationships/tags" Target="../tags/tag227.xml"/><Relationship Id="rId22" Type="http://schemas.openxmlformats.org/officeDocument/2006/relationships/notesSlide" Target="../notesSlides/notesSlide4.xml"/><Relationship Id="rId27" Type="http://schemas.openxmlformats.org/officeDocument/2006/relationships/image" Target="../media/image188.png"/><Relationship Id="rId30" Type="http://schemas.openxmlformats.org/officeDocument/2006/relationships/image" Target="../media/image209.png"/><Relationship Id="rId35" Type="http://schemas.openxmlformats.org/officeDocument/2006/relationships/image" Target="../media/image213.png"/><Relationship Id="rId8" Type="http://schemas.openxmlformats.org/officeDocument/2006/relationships/tags" Target="../tags/tag221.xml"/><Relationship Id="rId3" Type="http://schemas.openxmlformats.org/officeDocument/2006/relationships/tags" Target="../tags/tag216.xml"/><Relationship Id="rId12" Type="http://schemas.openxmlformats.org/officeDocument/2006/relationships/tags" Target="../tags/tag225.xml"/><Relationship Id="rId17" Type="http://schemas.openxmlformats.org/officeDocument/2006/relationships/tags" Target="../tags/tag230.xml"/><Relationship Id="rId25" Type="http://schemas.openxmlformats.org/officeDocument/2006/relationships/image" Target="../media/image205.png"/><Relationship Id="rId33" Type="http://schemas.openxmlformats.org/officeDocument/2006/relationships/image" Target="../media/image211.png"/><Relationship Id="rId38" Type="http://schemas.openxmlformats.org/officeDocument/2006/relationships/image" Target="../media/image21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222.png"/><Relationship Id="rId3" Type="http://schemas.openxmlformats.org/officeDocument/2006/relationships/tags" Target="../tags/tag236.xml"/><Relationship Id="rId7" Type="http://schemas.openxmlformats.org/officeDocument/2006/relationships/tags" Target="../tags/tag240.xml"/><Relationship Id="rId12" Type="http://schemas.openxmlformats.org/officeDocument/2006/relationships/image" Target="../media/image167.png"/><Relationship Id="rId2" Type="http://schemas.openxmlformats.org/officeDocument/2006/relationships/tags" Target="../tags/tag235.xml"/><Relationship Id="rId1" Type="http://schemas.openxmlformats.org/officeDocument/2006/relationships/tags" Target="../tags/tag234.xml"/><Relationship Id="rId6" Type="http://schemas.openxmlformats.org/officeDocument/2006/relationships/tags" Target="../tags/tag239.xml"/><Relationship Id="rId11" Type="http://schemas.openxmlformats.org/officeDocument/2006/relationships/image" Target="../media/image221.png"/><Relationship Id="rId5" Type="http://schemas.openxmlformats.org/officeDocument/2006/relationships/tags" Target="../tags/tag238.xml"/><Relationship Id="rId15" Type="http://schemas.openxmlformats.org/officeDocument/2006/relationships/image" Target="../media/image224.png"/><Relationship Id="rId10" Type="http://schemas.openxmlformats.org/officeDocument/2006/relationships/image" Target="../media/image220.png"/><Relationship Id="rId4" Type="http://schemas.openxmlformats.org/officeDocument/2006/relationships/tags" Target="../tags/tag237.xml"/><Relationship Id="rId9" Type="http://schemas.openxmlformats.org/officeDocument/2006/relationships/image" Target="../media/image188.png"/><Relationship Id="rId14" Type="http://schemas.openxmlformats.org/officeDocument/2006/relationships/image" Target="../media/image22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tags" Target="../tags/tag5.xml"/><Relationship Id="rId7" Type="http://schemas.openxmlformats.org/officeDocument/2006/relationships/image" Target="../media/image5.jpeg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image" Target="../media/image4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8.png"/><Relationship Id="rId4" Type="http://schemas.openxmlformats.org/officeDocument/2006/relationships/tags" Target="../tags/tag6.xml"/><Relationship Id="rId9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tags" Target="../tags/tag14.xml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tags" Target="../tags/tag9.xml"/><Relationship Id="rId7" Type="http://schemas.openxmlformats.org/officeDocument/2006/relationships/tags" Target="../tags/tag13.xml"/><Relationship Id="rId12" Type="http://schemas.openxmlformats.org/officeDocument/2006/relationships/image" Target="../media/image11.tmp"/><Relationship Id="rId17" Type="http://schemas.openxmlformats.org/officeDocument/2006/relationships/image" Target="../media/image16.png"/><Relationship Id="rId2" Type="http://schemas.openxmlformats.org/officeDocument/2006/relationships/tags" Target="../tags/tag8.xml"/><Relationship Id="rId16" Type="http://schemas.openxmlformats.org/officeDocument/2006/relationships/image" Target="../media/image15.png"/><Relationship Id="rId1" Type="http://schemas.openxmlformats.org/officeDocument/2006/relationships/tags" Target="../tags/tag7.xml"/><Relationship Id="rId6" Type="http://schemas.openxmlformats.org/officeDocument/2006/relationships/tags" Target="../tags/tag12.xml"/><Relationship Id="rId11" Type="http://schemas.openxmlformats.org/officeDocument/2006/relationships/image" Target="../media/image10.tmp"/><Relationship Id="rId5" Type="http://schemas.openxmlformats.org/officeDocument/2006/relationships/tags" Target="../tags/tag11.xml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tags" Target="../tags/tag10.xml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tags" Target="../tags/tag22.xml"/><Relationship Id="rId13" Type="http://schemas.openxmlformats.org/officeDocument/2006/relationships/image" Target="../media/image20.tmp"/><Relationship Id="rId18" Type="http://schemas.openxmlformats.org/officeDocument/2006/relationships/image" Target="../media/image16.png"/><Relationship Id="rId3" Type="http://schemas.openxmlformats.org/officeDocument/2006/relationships/tags" Target="../tags/tag17.xml"/><Relationship Id="rId21" Type="http://schemas.openxmlformats.org/officeDocument/2006/relationships/image" Target="../media/image25.png"/><Relationship Id="rId7" Type="http://schemas.openxmlformats.org/officeDocument/2006/relationships/tags" Target="../tags/tag21.xml"/><Relationship Id="rId12" Type="http://schemas.openxmlformats.org/officeDocument/2006/relationships/image" Target="../media/image19.tmp"/><Relationship Id="rId17" Type="http://schemas.openxmlformats.org/officeDocument/2006/relationships/image" Target="../media/image24.png"/><Relationship Id="rId2" Type="http://schemas.openxmlformats.org/officeDocument/2006/relationships/tags" Target="../tags/tag16.xml"/><Relationship Id="rId16" Type="http://schemas.openxmlformats.org/officeDocument/2006/relationships/image" Target="../media/image23.png"/><Relationship Id="rId20" Type="http://schemas.openxmlformats.org/officeDocument/2006/relationships/image" Target="../media/image18.png"/><Relationship Id="rId1" Type="http://schemas.openxmlformats.org/officeDocument/2006/relationships/tags" Target="../tags/tag15.xml"/><Relationship Id="rId6" Type="http://schemas.openxmlformats.org/officeDocument/2006/relationships/tags" Target="../tags/tag20.xml"/><Relationship Id="rId11" Type="http://schemas.openxmlformats.org/officeDocument/2006/relationships/image" Target="../media/image9.png"/><Relationship Id="rId5" Type="http://schemas.openxmlformats.org/officeDocument/2006/relationships/tags" Target="../tags/tag19.xml"/><Relationship Id="rId15" Type="http://schemas.openxmlformats.org/officeDocument/2006/relationships/image" Target="../media/image22.png"/><Relationship Id="rId10" Type="http://schemas.openxmlformats.org/officeDocument/2006/relationships/slideLayout" Target="../slideLayouts/slideLayout2.xml"/><Relationship Id="rId19" Type="http://schemas.openxmlformats.org/officeDocument/2006/relationships/image" Target="../media/image17.png"/><Relationship Id="rId4" Type="http://schemas.openxmlformats.org/officeDocument/2006/relationships/tags" Target="../tags/tag18.xml"/><Relationship Id="rId9" Type="http://schemas.openxmlformats.org/officeDocument/2006/relationships/tags" Target="../tags/tag23.xml"/><Relationship Id="rId14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tags" Target="../tags/tag36.xml"/><Relationship Id="rId18" Type="http://schemas.openxmlformats.org/officeDocument/2006/relationships/image" Target="../media/image9.png"/><Relationship Id="rId26" Type="http://schemas.openxmlformats.org/officeDocument/2006/relationships/image" Target="../media/image18.png"/><Relationship Id="rId3" Type="http://schemas.openxmlformats.org/officeDocument/2006/relationships/tags" Target="../tags/tag26.xml"/><Relationship Id="rId21" Type="http://schemas.openxmlformats.org/officeDocument/2006/relationships/image" Target="../media/image21.png"/><Relationship Id="rId34" Type="http://schemas.openxmlformats.org/officeDocument/2006/relationships/image" Target="../media/image35.png"/><Relationship Id="rId7" Type="http://schemas.openxmlformats.org/officeDocument/2006/relationships/tags" Target="../tags/tag30.xml"/><Relationship Id="rId12" Type="http://schemas.openxmlformats.org/officeDocument/2006/relationships/tags" Target="../tags/tag35.xml"/><Relationship Id="rId17" Type="http://schemas.openxmlformats.org/officeDocument/2006/relationships/slideLayout" Target="../slideLayouts/slideLayout2.xml"/><Relationship Id="rId25" Type="http://schemas.openxmlformats.org/officeDocument/2006/relationships/image" Target="../media/image17.png"/><Relationship Id="rId33" Type="http://schemas.openxmlformats.org/officeDocument/2006/relationships/image" Target="../media/image34.png"/><Relationship Id="rId2" Type="http://schemas.openxmlformats.org/officeDocument/2006/relationships/tags" Target="../tags/tag25.xml"/><Relationship Id="rId16" Type="http://schemas.openxmlformats.org/officeDocument/2006/relationships/tags" Target="../tags/tag39.xml"/><Relationship Id="rId20" Type="http://schemas.openxmlformats.org/officeDocument/2006/relationships/image" Target="../media/image20.tmp"/><Relationship Id="rId29" Type="http://schemas.openxmlformats.org/officeDocument/2006/relationships/image" Target="../media/image30.png"/><Relationship Id="rId1" Type="http://schemas.openxmlformats.org/officeDocument/2006/relationships/tags" Target="../tags/tag24.xml"/><Relationship Id="rId6" Type="http://schemas.openxmlformats.org/officeDocument/2006/relationships/tags" Target="../tags/tag29.xml"/><Relationship Id="rId11" Type="http://schemas.openxmlformats.org/officeDocument/2006/relationships/tags" Target="../tags/tag34.xml"/><Relationship Id="rId24" Type="http://schemas.openxmlformats.org/officeDocument/2006/relationships/image" Target="../media/image16.png"/><Relationship Id="rId32" Type="http://schemas.openxmlformats.org/officeDocument/2006/relationships/image" Target="../media/image33.png"/><Relationship Id="rId5" Type="http://schemas.openxmlformats.org/officeDocument/2006/relationships/tags" Target="../tags/tag28.xml"/><Relationship Id="rId15" Type="http://schemas.openxmlformats.org/officeDocument/2006/relationships/tags" Target="../tags/tag38.xml"/><Relationship Id="rId23" Type="http://schemas.openxmlformats.org/officeDocument/2006/relationships/image" Target="../media/image27.png"/><Relationship Id="rId28" Type="http://schemas.openxmlformats.org/officeDocument/2006/relationships/image" Target="../media/image29.png"/><Relationship Id="rId10" Type="http://schemas.openxmlformats.org/officeDocument/2006/relationships/tags" Target="../tags/tag33.xml"/><Relationship Id="rId19" Type="http://schemas.openxmlformats.org/officeDocument/2006/relationships/image" Target="../media/image19.tmp"/><Relationship Id="rId31" Type="http://schemas.openxmlformats.org/officeDocument/2006/relationships/image" Target="../media/image32.png"/><Relationship Id="rId4" Type="http://schemas.openxmlformats.org/officeDocument/2006/relationships/tags" Target="../tags/tag27.xml"/><Relationship Id="rId9" Type="http://schemas.openxmlformats.org/officeDocument/2006/relationships/tags" Target="../tags/tag32.xml"/><Relationship Id="rId14" Type="http://schemas.openxmlformats.org/officeDocument/2006/relationships/tags" Target="../tags/tag37.xml"/><Relationship Id="rId22" Type="http://schemas.openxmlformats.org/officeDocument/2006/relationships/image" Target="../media/image26.png"/><Relationship Id="rId27" Type="http://schemas.openxmlformats.org/officeDocument/2006/relationships/image" Target="../media/image28.png"/><Relationship Id="rId30" Type="http://schemas.openxmlformats.org/officeDocument/2006/relationships/image" Target="../media/image31.png"/><Relationship Id="rId35" Type="http://schemas.openxmlformats.org/officeDocument/2006/relationships/image" Target="../media/image36.png"/><Relationship Id="rId8" Type="http://schemas.openxmlformats.org/officeDocument/2006/relationships/tags" Target="../tags/tag31.xml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tags" Target="../tags/tag52.xml"/><Relationship Id="rId18" Type="http://schemas.openxmlformats.org/officeDocument/2006/relationships/notesSlide" Target="../notesSlides/notesSlide1.xml"/><Relationship Id="rId26" Type="http://schemas.openxmlformats.org/officeDocument/2006/relationships/image" Target="../media/image44.png"/><Relationship Id="rId3" Type="http://schemas.openxmlformats.org/officeDocument/2006/relationships/tags" Target="../tags/tag42.xml"/><Relationship Id="rId21" Type="http://schemas.openxmlformats.org/officeDocument/2006/relationships/image" Target="../media/image39.png"/><Relationship Id="rId34" Type="http://schemas.openxmlformats.org/officeDocument/2006/relationships/image" Target="../media/image52.png"/><Relationship Id="rId7" Type="http://schemas.openxmlformats.org/officeDocument/2006/relationships/tags" Target="../tags/tag46.xml"/><Relationship Id="rId12" Type="http://schemas.openxmlformats.org/officeDocument/2006/relationships/tags" Target="../tags/tag51.xml"/><Relationship Id="rId17" Type="http://schemas.openxmlformats.org/officeDocument/2006/relationships/slideLayout" Target="../slideLayouts/slideLayout2.xml"/><Relationship Id="rId25" Type="http://schemas.openxmlformats.org/officeDocument/2006/relationships/image" Target="../media/image43.png"/><Relationship Id="rId33" Type="http://schemas.openxmlformats.org/officeDocument/2006/relationships/image" Target="../media/image51.png"/><Relationship Id="rId2" Type="http://schemas.openxmlformats.org/officeDocument/2006/relationships/tags" Target="../tags/tag41.xml"/><Relationship Id="rId16" Type="http://schemas.openxmlformats.org/officeDocument/2006/relationships/tags" Target="../tags/tag55.xml"/><Relationship Id="rId20" Type="http://schemas.openxmlformats.org/officeDocument/2006/relationships/image" Target="../media/image38.png"/><Relationship Id="rId29" Type="http://schemas.openxmlformats.org/officeDocument/2006/relationships/image" Target="../media/image47.png"/><Relationship Id="rId1" Type="http://schemas.openxmlformats.org/officeDocument/2006/relationships/tags" Target="../tags/tag40.xml"/><Relationship Id="rId6" Type="http://schemas.openxmlformats.org/officeDocument/2006/relationships/tags" Target="../tags/tag45.xml"/><Relationship Id="rId11" Type="http://schemas.openxmlformats.org/officeDocument/2006/relationships/tags" Target="../tags/tag50.xml"/><Relationship Id="rId24" Type="http://schemas.openxmlformats.org/officeDocument/2006/relationships/image" Target="../media/image42.png"/><Relationship Id="rId32" Type="http://schemas.openxmlformats.org/officeDocument/2006/relationships/image" Target="../media/image50.png"/><Relationship Id="rId5" Type="http://schemas.openxmlformats.org/officeDocument/2006/relationships/tags" Target="../tags/tag44.xml"/><Relationship Id="rId15" Type="http://schemas.openxmlformats.org/officeDocument/2006/relationships/tags" Target="../tags/tag54.xml"/><Relationship Id="rId23" Type="http://schemas.openxmlformats.org/officeDocument/2006/relationships/image" Target="../media/image41.png"/><Relationship Id="rId28" Type="http://schemas.openxmlformats.org/officeDocument/2006/relationships/image" Target="../media/image46.png"/><Relationship Id="rId10" Type="http://schemas.openxmlformats.org/officeDocument/2006/relationships/tags" Target="../tags/tag49.xml"/><Relationship Id="rId19" Type="http://schemas.openxmlformats.org/officeDocument/2006/relationships/image" Target="../media/image37.png"/><Relationship Id="rId31" Type="http://schemas.openxmlformats.org/officeDocument/2006/relationships/image" Target="../media/image49.png"/><Relationship Id="rId4" Type="http://schemas.openxmlformats.org/officeDocument/2006/relationships/tags" Target="../tags/tag43.xml"/><Relationship Id="rId9" Type="http://schemas.openxmlformats.org/officeDocument/2006/relationships/tags" Target="../tags/tag48.xml"/><Relationship Id="rId14" Type="http://schemas.openxmlformats.org/officeDocument/2006/relationships/tags" Target="../tags/tag53.xml"/><Relationship Id="rId22" Type="http://schemas.openxmlformats.org/officeDocument/2006/relationships/image" Target="../media/image40.png"/><Relationship Id="rId27" Type="http://schemas.openxmlformats.org/officeDocument/2006/relationships/image" Target="../media/image45.png"/><Relationship Id="rId30" Type="http://schemas.openxmlformats.org/officeDocument/2006/relationships/image" Target="../media/image48.png"/><Relationship Id="rId8" Type="http://schemas.openxmlformats.org/officeDocument/2006/relationships/tags" Target="../tags/tag4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tags" Target="../tags/tag63.xml"/><Relationship Id="rId13" Type="http://schemas.openxmlformats.org/officeDocument/2006/relationships/image" Target="../media/image55.png"/><Relationship Id="rId18" Type="http://schemas.openxmlformats.org/officeDocument/2006/relationships/image" Target="../media/image60.png"/><Relationship Id="rId3" Type="http://schemas.openxmlformats.org/officeDocument/2006/relationships/tags" Target="../tags/tag58.xml"/><Relationship Id="rId7" Type="http://schemas.openxmlformats.org/officeDocument/2006/relationships/tags" Target="../tags/tag62.xml"/><Relationship Id="rId12" Type="http://schemas.openxmlformats.org/officeDocument/2006/relationships/image" Target="../media/image54.png"/><Relationship Id="rId17" Type="http://schemas.openxmlformats.org/officeDocument/2006/relationships/image" Target="../media/image59.png"/><Relationship Id="rId2" Type="http://schemas.openxmlformats.org/officeDocument/2006/relationships/tags" Target="../tags/tag57.xml"/><Relationship Id="rId16" Type="http://schemas.openxmlformats.org/officeDocument/2006/relationships/image" Target="../media/image58.png"/><Relationship Id="rId1" Type="http://schemas.openxmlformats.org/officeDocument/2006/relationships/tags" Target="../tags/tag56.xml"/><Relationship Id="rId6" Type="http://schemas.openxmlformats.org/officeDocument/2006/relationships/tags" Target="../tags/tag61.xml"/><Relationship Id="rId11" Type="http://schemas.openxmlformats.org/officeDocument/2006/relationships/image" Target="../media/image53.png"/><Relationship Id="rId5" Type="http://schemas.openxmlformats.org/officeDocument/2006/relationships/tags" Target="../tags/tag60.xml"/><Relationship Id="rId15" Type="http://schemas.openxmlformats.org/officeDocument/2006/relationships/image" Target="../media/image57.png"/><Relationship Id="rId10" Type="http://schemas.openxmlformats.org/officeDocument/2006/relationships/slideLayout" Target="../slideLayouts/slideLayout2.xml"/><Relationship Id="rId19" Type="http://schemas.openxmlformats.org/officeDocument/2006/relationships/image" Target="../media/image61.png"/><Relationship Id="rId4" Type="http://schemas.openxmlformats.org/officeDocument/2006/relationships/tags" Target="../tags/tag59.xml"/><Relationship Id="rId9" Type="http://schemas.openxmlformats.org/officeDocument/2006/relationships/tags" Target="../tags/tag64.xml"/><Relationship Id="rId14" Type="http://schemas.openxmlformats.org/officeDocument/2006/relationships/image" Target="../media/image5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tags" Target="../tags/tag72.xml"/><Relationship Id="rId13" Type="http://schemas.openxmlformats.org/officeDocument/2006/relationships/image" Target="../media/image62.png"/><Relationship Id="rId18" Type="http://schemas.openxmlformats.org/officeDocument/2006/relationships/image" Target="../media/image67.png"/><Relationship Id="rId3" Type="http://schemas.openxmlformats.org/officeDocument/2006/relationships/tags" Target="../tags/tag67.xml"/><Relationship Id="rId21" Type="http://schemas.openxmlformats.org/officeDocument/2006/relationships/image" Target="../media/image70.tmp"/><Relationship Id="rId7" Type="http://schemas.openxmlformats.org/officeDocument/2006/relationships/tags" Target="../tags/tag71.xml"/><Relationship Id="rId12" Type="http://schemas.openxmlformats.org/officeDocument/2006/relationships/image" Target="../media/image53.png"/><Relationship Id="rId17" Type="http://schemas.openxmlformats.org/officeDocument/2006/relationships/image" Target="../media/image66.png"/><Relationship Id="rId25" Type="http://schemas.openxmlformats.org/officeDocument/2006/relationships/image" Target="../media/image74.png"/><Relationship Id="rId2" Type="http://schemas.openxmlformats.org/officeDocument/2006/relationships/tags" Target="../tags/tag66.xml"/><Relationship Id="rId16" Type="http://schemas.openxmlformats.org/officeDocument/2006/relationships/image" Target="../media/image65.png"/><Relationship Id="rId20" Type="http://schemas.openxmlformats.org/officeDocument/2006/relationships/image" Target="../media/image69.tmp"/><Relationship Id="rId1" Type="http://schemas.openxmlformats.org/officeDocument/2006/relationships/tags" Target="../tags/tag65.xml"/><Relationship Id="rId6" Type="http://schemas.openxmlformats.org/officeDocument/2006/relationships/tags" Target="../tags/tag70.xml"/><Relationship Id="rId11" Type="http://schemas.openxmlformats.org/officeDocument/2006/relationships/slideLayout" Target="../slideLayouts/slideLayout2.xml"/><Relationship Id="rId24" Type="http://schemas.openxmlformats.org/officeDocument/2006/relationships/image" Target="../media/image73.png"/><Relationship Id="rId5" Type="http://schemas.openxmlformats.org/officeDocument/2006/relationships/tags" Target="../tags/tag69.xml"/><Relationship Id="rId15" Type="http://schemas.openxmlformats.org/officeDocument/2006/relationships/image" Target="../media/image64.png"/><Relationship Id="rId23" Type="http://schemas.openxmlformats.org/officeDocument/2006/relationships/image" Target="../media/image72.png"/><Relationship Id="rId10" Type="http://schemas.openxmlformats.org/officeDocument/2006/relationships/tags" Target="../tags/tag74.xml"/><Relationship Id="rId19" Type="http://schemas.openxmlformats.org/officeDocument/2006/relationships/image" Target="../media/image68.png"/><Relationship Id="rId4" Type="http://schemas.openxmlformats.org/officeDocument/2006/relationships/tags" Target="../tags/tag68.xml"/><Relationship Id="rId9" Type="http://schemas.openxmlformats.org/officeDocument/2006/relationships/tags" Target="../tags/tag73.xml"/><Relationship Id="rId14" Type="http://schemas.openxmlformats.org/officeDocument/2006/relationships/image" Target="../media/image63.png"/><Relationship Id="rId22" Type="http://schemas.openxmlformats.org/officeDocument/2006/relationships/image" Target="../media/image71.png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tags" Target="../tags/tag87.xml"/><Relationship Id="rId18" Type="http://schemas.openxmlformats.org/officeDocument/2006/relationships/image" Target="../media/image53.png"/><Relationship Id="rId26" Type="http://schemas.openxmlformats.org/officeDocument/2006/relationships/image" Target="../media/image79.png"/><Relationship Id="rId3" Type="http://schemas.openxmlformats.org/officeDocument/2006/relationships/tags" Target="../tags/tag77.xml"/><Relationship Id="rId21" Type="http://schemas.openxmlformats.org/officeDocument/2006/relationships/image" Target="../media/image77.png"/><Relationship Id="rId7" Type="http://schemas.openxmlformats.org/officeDocument/2006/relationships/tags" Target="../tags/tag81.xml"/><Relationship Id="rId12" Type="http://schemas.openxmlformats.org/officeDocument/2006/relationships/tags" Target="../tags/tag86.xml"/><Relationship Id="rId17" Type="http://schemas.openxmlformats.org/officeDocument/2006/relationships/slideLayout" Target="../slideLayouts/slideLayout2.xml"/><Relationship Id="rId25" Type="http://schemas.openxmlformats.org/officeDocument/2006/relationships/image" Target="../media/image60.png"/><Relationship Id="rId33" Type="http://schemas.openxmlformats.org/officeDocument/2006/relationships/image" Target="../media/image86.png"/><Relationship Id="rId2" Type="http://schemas.openxmlformats.org/officeDocument/2006/relationships/tags" Target="../tags/tag76.xml"/><Relationship Id="rId16" Type="http://schemas.openxmlformats.org/officeDocument/2006/relationships/tags" Target="../tags/tag90.xml"/><Relationship Id="rId20" Type="http://schemas.openxmlformats.org/officeDocument/2006/relationships/image" Target="../media/image76.png"/><Relationship Id="rId29" Type="http://schemas.openxmlformats.org/officeDocument/2006/relationships/image" Target="../media/image82.png"/><Relationship Id="rId1" Type="http://schemas.openxmlformats.org/officeDocument/2006/relationships/tags" Target="../tags/tag75.xml"/><Relationship Id="rId6" Type="http://schemas.openxmlformats.org/officeDocument/2006/relationships/tags" Target="../tags/tag80.xml"/><Relationship Id="rId11" Type="http://schemas.openxmlformats.org/officeDocument/2006/relationships/tags" Target="../tags/tag85.xml"/><Relationship Id="rId24" Type="http://schemas.openxmlformats.org/officeDocument/2006/relationships/image" Target="../media/image59.png"/><Relationship Id="rId32" Type="http://schemas.openxmlformats.org/officeDocument/2006/relationships/image" Target="../media/image85.png"/><Relationship Id="rId5" Type="http://schemas.openxmlformats.org/officeDocument/2006/relationships/tags" Target="../tags/tag79.xml"/><Relationship Id="rId15" Type="http://schemas.openxmlformats.org/officeDocument/2006/relationships/tags" Target="../tags/tag89.xml"/><Relationship Id="rId23" Type="http://schemas.openxmlformats.org/officeDocument/2006/relationships/image" Target="../media/image58.png"/><Relationship Id="rId28" Type="http://schemas.openxmlformats.org/officeDocument/2006/relationships/image" Target="../media/image81.png"/><Relationship Id="rId10" Type="http://schemas.openxmlformats.org/officeDocument/2006/relationships/tags" Target="../tags/tag84.xml"/><Relationship Id="rId19" Type="http://schemas.openxmlformats.org/officeDocument/2006/relationships/image" Target="../media/image75.png"/><Relationship Id="rId31" Type="http://schemas.openxmlformats.org/officeDocument/2006/relationships/image" Target="../media/image84.png"/><Relationship Id="rId4" Type="http://schemas.openxmlformats.org/officeDocument/2006/relationships/tags" Target="../tags/tag78.xml"/><Relationship Id="rId9" Type="http://schemas.openxmlformats.org/officeDocument/2006/relationships/tags" Target="../tags/tag83.xml"/><Relationship Id="rId14" Type="http://schemas.openxmlformats.org/officeDocument/2006/relationships/tags" Target="../tags/tag88.xml"/><Relationship Id="rId22" Type="http://schemas.openxmlformats.org/officeDocument/2006/relationships/image" Target="../media/image78.png"/><Relationship Id="rId27" Type="http://schemas.openxmlformats.org/officeDocument/2006/relationships/image" Target="../media/image80.png"/><Relationship Id="rId30" Type="http://schemas.openxmlformats.org/officeDocument/2006/relationships/image" Target="../media/image83.png"/><Relationship Id="rId8" Type="http://schemas.openxmlformats.org/officeDocument/2006/relationships/tags" Target="../tags/tag8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alphaModFix amt="2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7253" y="3192969"/>
            <a:ext cx="5745861" cy="2514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3701415"/>
            <a:ext cx="1640205" cy="1847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8472" y="294446"/>
            <a:ext cx="3285744" cy="250698"/>
          </a:xfrm>
          <a:prstGeom prst="rect">
            <a:avLst/>
          </a:prstGeom>
        </p:spPr>
      </p:pic>
      <p:pic>
        <p:nvPicPr>
          <p:cNvPr id="105" name="Picture 10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524" y="1360118"/>
            <a:ext cx="4229100" cy="2190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762000"/>
            <a:ext cx="6054090" cy="276225"/>
          </a:xfrm>
          <a:prstGeom prst="rect">
            <a:avLst/>
          </a:prstGeom>
        </p:spPr>
      </p:pic>
      <p:grpSp>
        <p:nvGrpSpPr>
          <p:cNvPr id="29" name="Group 28"/>
          <p:cNvGrpSpPr>
            <a:grpSpLocks noChangeAspect="1"/>
          </p:cNvGrpSpPr>
          <p:nvPr/>
        </p:nvGrpSpPr>
        <p:grpSpPr>
          <a:xfrm>
            <a:off x="5486400" y="1038225"/>
            <a:ext cx="3165329" cy="1680210"/>
            <a:chOff x="2389095" y="2781300"/>
            <a:chExt cx="4521899" cy="2400300"/>
          </a:xfrm>
        </p:grpSpPr>
        <p:sp>
          <p:nvSpPr>
            <p:cNvPr id="11" name="Rectangle 10"/>
            <p:cNvSpPr/>
            <p:nvPr/>
          </p:nvSpPr>
          <p:spPr>
            <a:xfrm>
              <a:off x="4599752" y="3352800"/>
              <a:ext cx="999744" cy="1828800"/>
            </a:xfrm>
            <a:prstGeom prst="rect">
              <a:avLst/>
            </a:prstGeom>
            <a:solidFill>
              <a:srgbClr val="00B0F0"/>
            </a:solidFill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2389095" y="3358358"/>
              <a:ext cx="2057400" cy="1823242"/>
              <a:chOff x="2438400" y="3581400"/>
              <a:chExt cx="2057400" cy="1823242"/>
            </a:xfrm>
          </p:grpSpPr>
          <p:sp>
            <p:nvSpPr>
              <p:cNvPr id="15" name="Rectangle 14"/>
              <p:cNvSpPr/>
              <p:nvPr/>
            </p:nvSpPr>
            <p:spPr>
              <a:xfrm>
                <a:off x="2438400" y="3581400"/>
                <a:ext cx="2057400" cy="1823242"/>
              </a:xfrm>
              <a:prstGeom prst="rect">
                <a:avLst/>
              </a:prstGeom>
              <a:solidFill>
                <a:srgbClr val="FFC000"/>
              </a:solidFill>
              <a:ln w="1905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4" name="Picture 13"/>
              <p:cNvPicPr>
                <a:picLocks noChangeAspect="1"/>
              </p:cNvPicPr>
              <p:nvPr>
                <p:custDataLst>
                  <p:tags r:id="rId31"/>
                </p:custDataLst>
              </p:nvPr>
            </p:nvPicPr>
            <p:blipFill>
              <a:blip r:embed="rId3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89960" y="3733800"/>
                <a:ext cx="177165" cy="179070"/>
              </a:xfrm>
              <a:prstGeom prst="rect">
                <a:avLst/>
              </a:prstGeom>
            </p:spPr>
          </p:pic>
        </p:grpSp>
        <p:grpSp>
          <p:nvGrpSpPr>
            <p:cNvPr id="17" name="Group 16"/>
            <p:cNvGrpSpPr/>
            <p:nvPr/>
          </p:nvGrpSpPr>
          <p:grpSpPr>
            <a:xfrm>
              <a:off x="5735799" y="3359241"/>
              <a:ext cx="990600" cy="953141"/>
              <a:chOff x="5785104" y="3575963"/>
              <a:chExt cx="990600" cy="953141"/>
            </a:xfrm>
          </p:grpSpPr>
          <p:sp>
            <p:nvSpPr>
              <p:cNvPr id="20" name="Rectangle 19"/>
              <p:cNvSpPr/>
              <p:nvPr/>
            </p:nvSpPr>
            <p:spPr>
              <a:xfrm>
                <a:off x="5785104" y="3575963"/>
                <a:ext cx="990600" cy="953141"/>
              </a:xfrm>
              <a:prstGeom prst="rect">
                <a:avLst/>
              </a:prstGeom>
              <a:solidFill>
                <a:srgbClr val="00B050"/>
              </a:solidFill>
              <a:ln w="1905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9" name="Picture 18"/>
              <p:cNvPicPr>
                <a:picLocks noChangeAspect="1"/>
              </p:cNvPicPr>
              <p:nvPr>
                <p:custDataLst>
                  <p:tags r:id="rId30"/>
                </p:custDataLst>
              </p:nvPr>
            </p:nvPicPr>
            <p:blipFill>
              <a:blip r:embed="rId3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58747" y="3706368"/>
                <a:ext cx="331470" cy="217170"/>
              </a:xfrm>
              <a:prstGeom prst="rect">
                <a:avLst/>
              </a:prstGeom>
            </p:spPr>
          </p:pic>
        </p:grpSp>
        <p:cxnSp>
          <p:nvCxnSpPr>
            <p:cNvPr id="22" name="Straight Connector 21"/>
            <p:cNvCxnSpPr/>
            <p:nvPr/>
          </p:nvCxnSpPr>
          <p:spPr>
            <a:xfrm flipH="1" flipV="1">
              <a:off x="5316065" y="3993770"/>
              <a:ext cx="258364" cy="237565"/>
            </a:xfrm>
            <a:prstGeom prst="line">
              <a:avLst/>
            </a:prstGeom>
            <a:ln w="76200"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4640595" y="3391952"/>
              <a:ext cx="693405" cy="628718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4" name="Picture 23"/>
            <p:cNvPicPr>
              <a:picLocks noChangeAspect="1"/>
            </p:cNvPicPr>
            <p:nvPr>
              <p:custDataLst>
                <p:tags r:id="rId27"/>
              </p:custDataLst>
            </p:nvPr>
          </p:nvPicPr>
          <p:blipFill>
            <a:blip r:embed="rId3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98183" y="3510758"/>
              <a:ext cx="152400" cy="184785"/>
            </a:xfrm>
            <a:prstGeom prst="rect">
              <a:avLst/>
            </a:prstGeom>
          </p:spPr>
        </p:pic>
        <p:cxnSp>
          <p:nvCxnSpPr>
            <p:cNvPr id="25" name="Curved Connector 24"/>
            <p:cNvCxnSpPr/>
            <p:nvPr/>
          </p:nvCxnSpPr>
          <p:spPr>
            <a:xfrm rot="16200000" flipV="1">
              <a:off x="5439679" y="4381534"/>
              <a:ext cx="561370" cy="429161"/>
            </a:xfrm>
            <a:prstGeom prst="curved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6" name="Picture 25"/>
            <p:cNvPicPr>
              <a:picLocks noChangeAspect="1"/>
            </p:cNvPicPr>
            <p:nvPr>
              <p:custDataLst>
                <p:tags r:id="rId28"/>
              </p:custDataLst>
            </p:nvPr>
          </p:nvPicPr>
          <p:blipFill>
            <a:blip r:embed="rId3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1955" y="4953000"/>
              <a:ext cx="481775" cy="102870"/>
            </a:xfrm>
            <a:prstGeom prst="rect">
              <a:avLst/>
            </a:prstGeom>
          </p:spPr>
        </p:pic>
        <p:cxnSp>
          <p:nvCxnSpPr>
            <p:cNvPr id="27" name="Curved Connector 26"/>
            <p:cNvCxnSpPr/>
            <p:nvPr/>
          </p:nvCxnSpPr>
          <p:spPr>
            <a:xfrm rot="5400000">
              <a:off x="4874054" y="3029701"/>
              <a:ext cx="490728" cy="429163"/>
            </a:xfrm>
            <a:prstGeom prst="curved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8" name="Picture 27"/>
            <p:cNvPicPr>
              <a:picLocks noChangeAspect="1"/>
            </p:cNvPicPr>
            <p:nvPr>
              <p:custDataLst>
                <p:tags r:id="rId29"/>
              </p:custDataLst>
            </p:nvPr>
          </p:nvPicPr>
          <p:blipFill>
            <a:blip r:embed="rId4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22695" y="2781300"/>
              <a:ext cx="2388299" cy="205740"/>
            </a:xfrm>
            <a:prstGeom prst="rect">
              <a:avLst/>
            </a:prstGeom>
          </p:spPr>
        </p:pic>
      </p:grpSp>
      <p:pic>
        <p:nvPicPr>
          <p:cNvPr id="32" name="Picture 3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4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40" y="1877958"/>
            <a:ext cx="1424940" cy="276225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1880463"/>
            <a:ext cx="1651635" cy="276225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4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9769" y="2409869"/>
            <a:ext cx="2097405" cy="276225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8255" y="2942511"/>
            <a:ext cx="1373505" cy="276225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4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2968149"/>
            <a:ext cx="2947226" cy="234887"/>
          </a:xfrm>
          <a:prstGeom prst="rect">
            <a:avLst/>
          </a:prstGeom>
        </p:spPr>
      </p:pic>
      <p:pic>
        <p:nvPicPr>
          <p:cNvPr id="94" name="Picture 93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7984" y="5171839"/>
            <a:ext cx="1352550" cy="240030"/>
          </a:xfrm>
          <a:prstGeom prst="rect">
            <a:avLst/>
          </a:prstGeom>
        </p:spPr>
      </p:pic>
      <p:pic>
        <p:nvPicPr>
          <p:cNvPr id="108" name="Picture 107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4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966" y="6047273"/>
            <a:ext cx="5050155" cy="274320"/>
          </a:xfrm>
          <a:prstGeom prst="rect">
            <a:avLst/>
          </a:prstGeom>
        </p:spPr>
      </p:pic>
      <p:cxnSp>
        <p:nvCxnSpPr>
          <p:cNvPr id="65" name="Straight Connector 64"/>
          <p:cNvCxnSpPr/>
          <p:nvPr/>
        </p:nvCxnSpPr>
        <p:spPr>
          <a:xfrm>
            <a:off x="4570909" y="6400800"/>
            <a:ext cx="876300" cy="0"/>
          </a:xfrm>
          <a:prstGeom prst="line">
            <a:avLst/>
          </a:prstGeom>
          <a:ln w="25400">
            <a:solidFill>
              <a:srgbClr val="4308B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2" name="Picture 111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054" y="6513300"/>
            <a:ext cx="4852035" cy="241745"/>
          </a:xfrm>
          <a:prstGeom prst="rect">
            <a:avLst/>
          </a:prstGeom>
        </p:spPr>
      </p:pic>
      <p:pic>
        <p:nvPicPr>
          <p:cNvPr id="71" name="Picture 70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4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755" y="3737771"/>
            <a:ext cx="1741170" cy="228600"/>
          </a:xfrm>
          <a:prstGeom prst="rect">
            <a:avLst/>
          </a:prstGeom>
        </p:spPr>
      </p:pic>
      <p:grpSp>
        <p:nvGrpSpPr>
          <p:cNvPr id="106" name="Group 105"/>
          <p:cNvGrpSpPr/>
          <p:nvPr/>
        </p:nvGrpSpPr>
        <p:grpSpPr>
          <a:xfrm>
            <a:off x="3733800" y="3657600"/>
            <a:ext cx="2726038" cy="630983"/>
            <a:chOff x="3733800" y="3810000"/>
            <a:chExt cx="2726038" cy="630983"/>
          </a:xfrm>
        </p:grpSpPr>
        <p:pic>
          <p:nvPicPr>
            <p:cNvPr id="75" name="Picture 74"/>
            <p:cNvPicPr>
              <a:picLocks noChangeAspect="1"/>
            </p:cNvPicPr>
            <p:nvPr>
              <p:custDataLst>
                <p:tags r:id="rId24"/>
              </p:custDataLst>
            </p:nvPr>
          </p:nvPicPr>
          <p:blipFill>
            <a:blip r:embed="rId5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33800" y="4075588"/>
              <a:ext cx="413195" cy="137160"/>
            </a:xfrm>
            <a:prstGeom prst="rect">
              <a:avLst/>
            </a:prstGeom>
          </p:spPr>
        </p:pic>
        <p:sp>
          <p:nvSpPr>
            <p:cNvPr id="76" name="Left Brace 75"/>
            <p:cNvSpPr/>
            <p:nvPr/>
          </p:nvSpPr>
          <p:spPr>
            <a:xfrm>
              <a:off x="4270896" y="3810000"/>
              <a:ext cx="217239" cy="630983"/>
            </a:xfrm>
            <a:prstGeom prst="leftBrace">
              <a:avLst/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2" name="Picture 81"/>
            <p:cNvPicPr>
              <a:picLocks noChangeAspect="1"/>
            </p:cNvPicPr>
            <p:nvPr>
              <p:custDataLst>
                <p:tags r:id="rId25"/>
              </p:custDataLst>
            </p:nvPr>
          </p:nvPicPr>
          <p:blipFill>
            <a:blip r:embed="rId5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04749" y="3861277"/>
              <a:ext cx="1855089" cy="214313"/>
            </a:xfrm>
            <a:prstGeom prst="rect">
              <a:avLst/>
            </a:prstGeom>
          </p:spPr>
        </p:pic>
        <p:pic>
          <p:nvPicPr>
            <p:cNvPr id="99" name="Picture 98"/>
            <p:cNvPicPr>
              <a:picLocks noChangeAspect="1"/>
            </p:cNvPicPr>
            <p:nvPr>
              <p:custDataLst>
                <p:tags r:id="rId26"/>
              </p:custDataLst>
            </p:nvPr>
          </p:nvPicPr>
          <p:blipFill>
            <a:blip r:embed="rId5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99830" y="4195603"/>
              <a:ext cx="1222439" cy="204026"/>
            </a:xfrm>
            <a:prstGeom prst="rect">
              <a:avLst/>
            </a:prstGeom>
          </p:spPr>
        </p:pic>
      </p:grpSp>
      <p:grpSp>
        <p:nvGrpSpPr>
          <p:cNvPr id="107" name="Group 106"/>
          <p:cNvGrpSpPr/>
          <p:nvPr/>
        </p:nvGrpSpPr>
        <p:grpSpPr>
          <a:xfrm>
            <a:off x="3733800" y="4314222"/>
            <a:ext cx="4779008" cy="680462"/>
            <a:chOff x="3807635" y="4466622"/>
            <a:chExt cx="4779008" cy="680462"/>
          </a:xfrm>
        </p:grpSpPr>
        <p:pic>
          <p:nvPicPr>
            <p:cNvPr id="88" name="Picture 87"/>
            <p:cNvPicPr>
              <a:picLocks noChangeAspect="1"/>
            </p:cNvPicPr>
            <p:nvPr>
              <p:custDataLst>
                <p:tags r:id="rId21"/>
              </p:custDataLst>
            </p:nvPr>
          </p:nvPicPr>
          <p:blipFill>
            <a:blip r:embed="rId5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7635" y="4696189"/>
              <a:ext cx="2844356" cy="229743"/>
            </a:xfrm>
            <a:prstGeom prst="rect">
              <a:avLst/>
            </a:prstGeom>
          </p:spPr>
        </p:pic>
        <p:sp>
          <p:nvSpPr>
            <p:cNvPr id="89" name="Left Brace 88"/>
            <p:cNvSpPr/>
            <p:nvPr/>
          </p:nvSpPr>
          <p:spPr>
            <a:xfrm>
              <a:off x="6831626" y="4466622"/>
              <a:ext cx="217239" cy="680462"/>
            </a:xfrm>
            <a:prstGeom prst="leftBrace">
              <a:avLst/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2" name="Picture 91"/>
            <p:cNvPicPr>
              <a:picLocks noChangeAspect="1"/>
            </p:cNvPicPr>
            <p:nvPr>
              <p:custDataLst>
                <p:tags r:id="rId22"/>
              </p:custDataLst>
            </p:nvPr>
          </p:nvPicPr>
          <p:blipFill>
            <a:blip r:embed="rId5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37890" y="4532489"/>
              <a:ext cx="1448753" cy="229743"/>
            </a:xfrm>
            <a:prstGeom prst="rect">
              <a:avLst/>
            </a:prstGeom>
          </p:spPr>
        </p:pic>
        <p:pic>
          <p:nvPicPr>
            <p:cNvPr id="93" name="Picture 92"/>
            <p:cNvPicPr>
              <a:picLocks noChangeAspect="1"/>
            </p:cNvPicPr>
            <p:nvPr>
              <p:custDataLst>
                <p:tags r:id="rId23"/>
              </p:custDataLst>
            </p:nvPr>
          </p:nvPicPr>
          <p:blipFill>
            <a:blip r:embed="rId5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32971" y="4921875"/>
              <a:ext cx="1165860" cy="164592"/>
            </a:xfrm>
            <a:prstGeom prst="rect">
              <a:avLst/>
            </a:prstGeom>
          </p:spPr>
        </p:pic>
      </p:grpSp>
      <p:pic>
        <p:nvPicPr>
          <p:cNvPr id="98" name="Picture 97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6222" y="5165838"/>
            <a:ext cx="3065526" cy="492062"/>
          </a:xfrm>
          <a:prstGeom prst="rect">
            <a:avLst/>
          </a:prstGeom>
        </p:spPr>
      </p:pic>
      <p:grpSp>
        <p:nvGrpSpPr>
          <p:cNvPr id="102" name="Group 101"/>
          <p:cNvGrpSpPr/>
          <p:nvPr/>
        </p:nvGrpSpPr>
        <p:grpSpPr>
          <a:xfrm>
            <a:off x="609600" y="4191000"/>
            <a:ext cx="2513585" cy="1309526"/>
            <a:chOff x="655859" y="4418957"/>
            <a:chExt cx="2513585" cy="1309526"/>
          </a:xfrm>
        </p:grpSpPr>
        <p:sp>
          <p:nvSpPr>
            <p:cNvPr id="42" name="Rectangle 41"/>
            <p:cNvSpPr/>
            <p:nvPr/>
          </p:nvSpPr>
          <p:spPr>
            <a:xfrm>
              <a:off x="2065247" y="4448323"/>
              <a:ext cx="699821" cy="1280160"/>
            </a:xfrm>
            <a:prstGeom prst="rect">
              <a:avLst/>
            </a:prstGeom>
            <a:solidFill>
              <a:srgbClr val="00B0F0"/>
            </a:solidFill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3" name="Straight Connector 42"/>
            <p:cNvCxnSpPr/>
            <p:nvPr/>
          </p:nvCxnSpPr>
          <p:spPr>
            <a:xfrm flipH="1" flipV="1">
              <a:off x="2583758" y="4914094"/>
              <a:ext cx="180855" cy="166296"/>
            </a:xfrm>
            <a:prstGeom prst="line">
              <a:avLst/>
            </a:prstGeom>
            <a:ln w="76200"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>
              <a:off x="2093837" y="4475729"/>
              <a:ext cx="485383" cy="440103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Rectangle 44"/>
            <p:cNvSpPr/>
            <p:nvPr/>
          </p:nvSpPr>
          <p:spPr>
            <a:xfrm>
              <a:off x="1408742" y="4418957"/>
              <a:ext cx="216874" cy="1288681"/>
            </a:xfrm>
            <a:prstGeom prst="rect">
              <a:avLst/>
            </a:prstGeom>
            <a:solidFill>
              <a:srgbClr val="92D05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6" name="Picture 45"/>
            <p:cNvPicPr>
              <a:picLocks noChangeAspect="1"/>
            </p:cNvPicPr>
            <p:nvPr>
              <p:custDataLst>
                <p:tags r:id="rId15"/>
              </p:custDataLst>
            </p:nvPr>
          </p:nvPicPr>
          <p:blipFill>
            <a:blip r:embed="rId5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54689" y="4837186"/>
              <a:ext cx="128588" cy="202311"/>
            </a:xfrm>
            <a:prstGeom prst="rect">
              <a:avLst/>
            </a:prstGeom>
          </p:spPr>
        </p:pic>
        <p:pic>
          <p:nvPicPr>
            <p:cNvPr id="53" name="Picture 52"/>
            <p:cNvPicPr>
              <a:picLocks noChangeAspect="1"/>
            </p:cNvPicPr>
            <p:nvPr>
              <p:custDataLst>
                <p:tags r:id="rId16"/>
              </p:custDataLst>
            </p:nvPr>
          </p:nvPicPr>
          <p:blipFill>
            <a:blip r:embed="rId5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77524" y="4948619"/>
              <a:ext cx="156210" cy="11430"/>
            </a:xfrm>
            <a:prstGeom prst="rect">
              <a:avLst/>
            </a:prstGeom>
          </p:spPr>
        </p:pic>
        <p:sp>
          <p:nvSpPr>
            <p:cNvPr id="49" name="Rectangle 48"/>
            <p:cNvSpPr/>
            <p:nvPr/>
          </p:nvSpPr>
          <p:spPr>
            <a:xfrm>
              <a:off x="2952570" y="4433407"/>
              <a:ext cx="216874" cy="706453"/>
            </a:xfrm>
            <a:prstGeom prst="rect">
              <a:avLst/>
            </a:prstGeom>
            <a:solidFill>
              <a:srgbClr val="D426E6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0" name="Picture 49"/>
            <p:cNvPicPr>
              <a:picLocks noChangeAspect="1"/>
            </p:cNvPicPr>
            <p:nvPr>
              <p:custDataLst>
                <p:tags r:id="rId17"/>
              </p:custDataLst>
            </p:nvPr>
          </p:nvPicPr>
          <p:blipFill>
            <a:blip r:embed="rId5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35404" y="4860864"/>
              <a:ext cx="152400" cy="184785"/>
            </a:xfrm>
            <a:prstGeom prst="rect">
              <a:avLst/>
            </a:prstGeom>
          </p:spPr>
        </p:pic>
        <p:pic>
          <p:nvPicPr>
            <p:cNvPr id="52" name="Picture 51"/>
            <p:cNvPicPr>
              <a:picLocks noChangeAspect="1"/>
            </p:cNvPicPr>
            <p:nvPr>
              <p:custDataLst>
                <p:tags r:id="rId18"/>
              </p:custDataLst>
            </p:nvPr>
          </p:nvPicPr>
          <p:blipFill>
            <a:blip r:embed="rId6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11774" y="4872093"/>
              <a:ext cx="121730" cy="159449"/>
            </a:xfrm>
            <a:prstGeom prst="rect">
              <a:avLst/>
            </a:prstGeom>
          </p:spPr>
        </p:pic>
        <p:sp>
          <p:nvSpPr>
            <p:cNvPr id="72" name="Rectangle 71"/>
            <p:cNvSpPr/>
            <p:nvPr/>
          </p:nvSpPr>
          <p:spPr>
            <a:xfrm>
              <a:off x="655859" y="4432467"/>
              <a:ext cx="216874" cy="1288681"/>
            </a:xfrm>
            <a:prstGeom prst="rect">
              <a:avLst/>
            </a:prstGeom>
            <a:solidFill>
              <a:srgbClr val="FF0000">
                <a:alpha val="34000"/>
              </a:srgb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4" name="Picture 73"/>
            <p:cNvPicPr>
              <a:picLocks noChangeAspect="1"/>
            </p:cNvPicPr>
            <p:nvPr>
              <p:custDataLst>
                <p:tags r:id="rId19"/>
              </p:custDataLst>
            </p:nvPr>
          </p:nvPicPr>
          <p:blipFill>
            <a:blip r:embed="rId6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0353" y="4893426"/>
              <a:ext cx="99441" cy="101156"/>
            </a:xfrm>
            <a:prstGeom prst="rect">
              <a:avLst/>
            </a:prstGeom>
          </p:spPr>
        </p:pic>
        <p:pic>
          <p:nvPicPr>
            <p:cNvPr id="101" name="Picture 100"/>
            <p:cNvPicPr>
              <a:picLocks noChangeAspect="1"/>
            </p:cNvPicPr>
            <p:nvPr>
              <p:custDataLst>
                <p:tags r:id="rId20"/>
              </p:custDataLst>
            </p:nvPr>
          </p:nvPicPr>
          <p:blipFill>
            <a:blip r:embed="rId6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7692" y="4930819"/>
              <a:ext cx="169545" cy="60960"/>
            </a:xfrm>
            <a:prstGeom prst="rect">
              <a:avLst/>
            </a:prstGeom>
          </p:spPr>
        </p:pic>
      </p:grpSp>
      <p:pic>
        <p:nvPicPr>
          <p:cNvPr id="111" name="Picture 110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6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2150" y="5867400"/>
            <a:ext cx="1695450" cy="693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954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946" y="294446"/>
            <a:ext cx="6520815" cy="25069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9648" y="1294002"/>
            <a:ext cx="3876675" cy="840105"/>
          </a:xfrm>
          <a:prstGeom prst="rect">
            <a:avLst/>
          </a:prstGeom>
        </p:spPr>
      </p:pic>
      <p:pic>
        <p:nvPicPr>
          <p:cNvPr id="9" name="Picture 8" descr="Screen Clippi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036890"/>
            <a:ext cx="4589845" cy="285429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8936" y="2741802"/>
            <a:ext cx="1920240" cy="18288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4343400"/>
            <a:ext cx="5810250" cy="23241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4876800"/>
            <a:ext cx="6446520" cy="27432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941" y="5562600"/>
            <a:ext cx="6090285" cy="27432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6172200"/>
            <a:ext cx="7332345" cy="236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134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294445"/>
            <a:ext cx="2602992" cy="25336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1143000"/>
            <a:ext cx="4720590" cy="2362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987250"/>
            <a:ext cx="815340" cy="1714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4142" y="1981200"/>
            <a:ext cx="3179445" cy="25527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4026" y="2656857"/>
            <a:ext cx="3863340" cy="31051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350" y="2698543"/>
            <a:ext cx="824865" cy="17335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315" y="3422835"/>
            <a:ext cx="847725" cy="16383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4502" y="3317950"/>
            <a:ext cx="3884295" cy="33909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7211" y="4120851"/>
            <a:ext cx="3446145" cy="25717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075" y="4210500"/>
            <a:ext cx="950595" cy="11811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400" y="1997537"/>
            <a:ext cx="1678496" cy="161163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400" y="2731532"/>
            <a:ext cx="1565339" cy="161163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2" y="4918709"/>
            <a:ext cx="7848981" cy="483489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015" y="5809827"/>
            <a:ext cx="5222367" cy="216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055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294445"/>
            <a:ext cx="2544318" cy="24803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145914"/>
            <a:ext cx="7831455" cy="23622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012" y="2286055"/>
            <a:ext cx="1834515" cy="180975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1" y="2135506"/>
            <a:ext cx="2036445" cy="76009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2" y="2258268"/>
            <a:ext cx="2808351" cy="48006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460" y="4038601"/>
            <a:ext cx="4490085" cy="23050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6237" y="5342516"/>
            <a:ext cx="2278380" cy="41148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4572000"/>
            <a:ext cx="2272665" cy="41148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9460" y="5682615"/>
            <a:ext cx="2919794" cy="229743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4978" y="5410200"/>
            <a:ext cx="2520315" cy="209169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0736" y="3124200"/>
            <a:ext cx="2533650" cy="45720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711" y="3294316"/>
            <a:ext cx="536639" cy="21088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2994" y="6096000"/>
            <a:ext cx="253365" cy="28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702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294445"/>
            <a:ext cx="5157978" cy="26136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240" y="1102665"/>
            <a:ext cx="1916430" cy="18478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0235" y="1248021"/>
            <a:ext cx="1853565" cy="69342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190" y="2900426"/>
            <a:ext cx="2425065" cy="25336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2647620"/>
            <a:ext cx="1979295" cy="74104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5925" y="2942907"/>
            <a:ext cx="2386584" cy="210884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8795" y="2964456"/>
            <a:ext cx="104585" cy="16116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189" y="4444035"/>
            <a:ext cx="4537710" cy="234315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189" y="4076370"/>
            <a:ext cx="1188720" cy="17526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4436415"/>
            <a:ext cx="2442210" cy="230505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2275" y="5023485"/>
            <a:ext cx="2609850" cy="35433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860" y="5082540"/>
            <a:ext cx="99060" cy="9906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5737860"/>
            <a:ext cx="99060" cy="9906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8685" y="4935908"/>
            <a:ext cx="2977515" cy="4572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3225" y="5655892"/>
            <a:ext cx="1981200" cy="25527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8758" y="5659755"/>
            <a:ext cx="2550795" cy="35433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824" y="1933245"/>
            <a:ext cx="4301490" cy="23622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158" y="1542721"/>
            <a:ext cx="4143375" cy="23622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842" y="6324600"/>
            <a:ext cx="4013645" cy="212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594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1513" y="294445"/>
            <a:ext cx="2829687" cy="26136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240" y="914400"/>
            <a:ext cx="1916430" cy="18478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9685" y="1123951"/>
            <a:ext cx="1234440" cy="23050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824" y="1744980"/>
            <a:ext cx="4301490" cy="23622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158" y="1354456"/>
            <a:ext cx="4143375" cy="23622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984" y="2733874"/>
            <a:ext cx="621030" cy="22669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2709875"/>
            <a:ext cx="594360" cy="21145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5670" y="2518441"/>
            <a:ext cx="1316355" cy="69342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2727804"/>
            <a:ext cx="784860" cy="21145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9930" y="2527406"/>
            <a:ext cx="1849755" cy="69342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0" y="2538760"/>
            <a:ext cx="1619250" cy="69342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985" y="3654514"/>
            <a:ext cx="1224915" cy="29908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9065" y="3484575"/>
            <a:ext cx="1533525" cy="69342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3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3689112"/>
            <a:ext cx="754380" cy="32385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8638" y="3723878"/>
            <a:ext cx="2876550" cy="28575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4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985" y="4627575"/>
            <a:ext cx="381000" cy="14097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021" y="4555185"/>
            <a:ext cx="5274945" cy="314325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4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158" y="5292420"/>
            <a:ext cx="5802630" cy="539115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020" y="6096000"/>
            <a:ext cx="5158931" cy="236601"/>
          </a:xfrm>
          <a:prstGeom prst="rect">
            <a:avLst/>
          </a:prstGeom>
        </p:spPr>
      </p:pic>
      <p:grpSp>
        <p:nvGrpSpPr>
          <p:cNvPr id="19" name="Group 18"/>
          <p:cNvGrpSpPr/>
          <p:nvPr/>
        </p:nvGrpSpPr>
        <p:grpSpPr>
          <a:xfrm>
            <a:off x="6629400" y="4151392"/>
            <a:ext cx="2636369" cy="2636369"/>
            <a:chOff x="6629400" y="4151392"/>
            <a:chExt cx="2636369" cy="2636369"/>
          </a:xfrm>
        </p:grpSpPr>
        <p:pic>
          <p:nvPicPr>
            <p:cNvPr id="1032" name="Picture 8" descr="Image result for notepad"/>
            <p:cNvPicPr>
              <a:picLocks noChangeAspect="1" noChangeArrowheads="1"/>
            </p:cNvPicPr>
            <p:nvPr/>
          </p:nvPicPr>
          <p:blipFill>
            <a:blip r:embed="rId4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154073">
              <a:off x="6629400" y="4151392"/>
              <a:ext cx="2636369" cy="26363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39"/>
            <p:cNvPicPr>
              <a:picLocks noChangeAspect="1"/>
            </p:cNvPicPr>
            <p:nvPr>
              <p:custDataLst>
                <p:tags r:id="rId22"/>
              </p:custDataLst>
            </p:nvPr>
          </p:nvPicPr>
          <p:blipFill>
            <a:blip r:embed="rId4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154073">
              <a:off x="7215236" y="4882535"/>
              <a:ext cx="1157288" cy="166307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>
              <p:custDataLst>
                <p:tags r:id="rId23"/>
              </p:custDataLst>
            </p:nvPr>
          </p:nvPicPr>
          <p:blipFill>
            <a:blip r:embed="rId4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098926">
              <a:off x="7288288" y="5301648"/>
              <a:ext cx="1307592" cy="940308"/>
            </a:xfrm>
            <a:prstGeom prst="rect">
              <a:avLst/>
            </a:prstGeom>
          </p:spPr>
        </p:pic>
      </p:grpSp>
      <p:pic>
        <p:nvPicPr>
          <p:cNvPr id="2" name="Picture 1"/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270" y="6485001"/>
            <a:ext cx="3418713" cy="236601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>
            <p:custDataLst>
              <p:tags r:id="rId21"/>
            </p:custDataLst>
          </p:nvPr>
        </p:nvPicPr>
        <p:blipFill>
          <a:blip r:embed="rId4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0" y="1604588"/>
            <a:ext cx="1378458" cy="166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25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294445"/>
            <a:ext cx="5958078" cy="26136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143000"/>
            <a:ext cx="1520190" cy="21336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2880" y="956760"/>
            <a:ext cx="1619250" cy="69342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171" y="2161990"/>
            <a:ext cx="561975" cy="21145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3964" y="1932958"/>
            <a:ext cx="1596390" cy="76009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1828800"/>
            <a:ext cx="1634490" cy="91249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861" y="2979738"/>
            <a:ext cx="2927985" cy="727710"/>
          </a:xfrm>
          <a:prstGeom prst="rect">
            <a:avLst/>
          </a:prstGeom>
        </p:spPr>
      </p:pic>
      <p:sp>
        <p:nvSpPr>
          <p:cNvPr id="18" name="Rounded Rectangle 17"/>
          <p:cNvSpPr/>
          <p:nvPr/>
        </p:nvSpPr>
        <p:spPr>
          <a:xfrm>
            <a:off x="3531477" y="3117233"/>
            <a:ext cx="700365" cy="381000"/>
          </a:xfrm>
          <a:prstGeom prst="round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2996883"/>
            <a:ext cx="1548765" cy="69342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430" y="4967958"/>
            <a:ext cx="537210" cy="20193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7845" y="4800600"/>
            <a:ext cx="1358265" cy="69342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5586" y="4967958"/>
            <a:ext cx="3286697" cy="48006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301" y="5867401"/>
            <a:ext cx="6792849" cy="228029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3599139" y="3690303"/>
            <a:ext cx="1430061" cy="569443"/>
            <a:chOff x="3599139" y="3690303"/>
            <a:chExt cx="1430061" cy="569443"/>
          </a:xfrm>
        </p:grpSpPr>
        <p:pic>
          <p:nvPicPr>
            <p:cNvPr id="31" name="Picture 30"/>
            <p:cNvPicPr>
              <a:picLocks noChangeAspect="1"/>
            </p:cNvPicPr>
            <p:nvPr>
              <p:custDataLst>
                <p:tags r:id="rId14"/>
              </p:custDataLst>
            </p:nvPr>
          </p:nvPicPr>
          <p:blipFill>
            <a:blip r:embed="rId3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05643" y="3698903"/>
              <a:ext cx="1023557" cy="214313"/>
            </a:xfrm>
            <a:prstGeom prst="rect">
              <a:avLst/>
            </a:prstGeom>
          </p:spPr>
        </p:pic>
        <p:pic>
          <p:nvPicPr>
            <p:cNvPr id="32" name="Picture 31"/>
            <p:cNvPicPr>
              <a:picLocks noChangeAspect="1"/>
            </p:cNvPicPr>
            <p:nvPr>
              <p:custDataLst>
                <p:tags r:id="rId15"/>
              </p:custDataLst>
            </p:nvPr>
          </p:nvPicPr>
          <p:blipFill>
            <a:blip r:embed="rId3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05643" y="4052291"/>
              <a:ext cx="1013270" cy="207455"/>
            </a:xfrm>
            <a:prstGeom prst="rect">
              <a:avLst/>
            </a:prstGeom>
          </p:spPr>
        </p:pic>
        <p:sp>
          <p:nvSpPr>
            <p:cNvPr id="33" name="Left Brace 32"/>
            <p:cNvSpPr/>
            <p:nvPr/>
          </p:nvSpPr>
          <p:spPr>
            <a:xfrm>
              <a:off x="3818001" y="3690303"/>
              <a:ext cx="157554" cy="569443"/>
            </a:xfrm>
            <a:prstGeom prst="leftBrace">
              <a:avLst/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4" name="Picture 33"/>
            <p:cNvPicPr>
              <a:picLocks noChangeAspect="1"/>
            </p:cNvPicPr>
            <p:nvPr>
              <p:custDataLst>
                <p:tags r:id="rId16"/>
              </p:custDataLst>
            </p:nvPr>
          </p:nvPicPr>
          <p:blipFill>
            <a:blip r:embed="rId3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99139" y="3953435"/>
              <a:ext cx="152591" cy="54864"/>
            </a:xfrm>
            <a:prstGeom prst="rect">
              <a:avLst/>
            </a:prstGeom>
          </p:spPr>
        </p:pic>
      </p:grpSp>
      <p:pic>
        <p:nvPicPr>
          <p:cNvPr id="11" name="Picture 10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968" y="4983811"/>
            <a:ext cx="1247775" cy="287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518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067" y="865289"/>
            <a:ext cx="6659880" cy="23622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067" y="1322489"/>
            <a:ext cx="4453890" cy="26289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067" y="1909603"/>
            <a:ext cx="8324850" cy="23622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067" y="2694089"/>
            <a:ext cx="6055995" cy="26479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294445"/>
            <a:ext cx="5958078" cy="26136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998" y="3223679"/>
            <a:ext cx="2867025" cy="23241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228" y="3845636"/>
            <a:ext cx="4749165" cy="26479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8231" y="4294289"/>
            <a:ext cx="3869627" cy="20574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8050" y="4273333"/>
            <a:ext cx="611505" cy="18478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408" y="3890429"/>
            <a:ext cx="600075" cy="17526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408" y="5056289"/>
            <a:ext cx="1573530" cy="17907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3733" y="5603024"/>
            <a:ext cx="727710" cy="215265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7688" y="4980089"/>
            <a:ext cx="2059305" cy="329565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727" y="5056289"/>
            <a:ext cx="621030" cy="226695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8133" y="5382044"/>
            <a:ext cx="2232660" cy="741045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0333" y="5590380"/>
            <a:ext cx="1093470" cy="291465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3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9533" y="5653245"/>
            <a:ext cx="2830640" cy="20574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4171" y="5945081"/>
            <a:ext cx="1272159" cy="193739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4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3734" y="6351689"/>
            <a:ext cx="3501009" cy="210884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4003" y="6377730"/>
            <a:ext cx="97727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078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294445"/>
            <a:ext cx="5958078" cy="26136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219200"/>
            <a:ext cx="5206365" cy="23431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1" y="2002790"/>
            <a:ext cx="7541895" cy="53721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1" y="2895600"/>
            <a:ext cx="4013645" cy="21259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645" y="3733800"/>
            <a:ext cx="6802755" cy="23050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405" y="4191000"/>
            <a:ext cx="5446395" cy="23431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5564505"/>
            <a:ext cx="709803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150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0" y="3885783"/>
            <a:ext cx="2543175" cy="226695"/>
          </a:xfrm>
          <a:prstGeom prst="rect">
            <a:avLst/>
          </a:prstGeom>
        </p:spPr>
      </p:pic>
      <p:pic>
        <p:nvPicPr>
          <p:cNvPr id="1026" name="Picture 2" descr="Image result for readi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3429000"/>
            <a:ext cx="1828800" cy="1716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1187" y="4411610"/>
            <a:ext cx="2586990" cy="25527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051" y="1257028"/>
            <a:ext cx="4366260" cy="2286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1257028"/>
            <a:ext cx="1282065" cy="232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883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284155"/>
            <a:ext cx="4419219" cy="250698"/>
          </a:xfrm>
          <a:prstGeom prst="rect">
            <a:avLst/>
          </a:prstGeom>
        </p:spPr>
      </p:pic>
      <p:pic>
        <p:nvPicPr>
          <p:cNvPr id="7" name="Picture 6" descr="Screen Clipping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890186"/>
            <a:ext cx="1905000" cy="2594429"/>
          </a:xfrm>
          <a:prstGeom prst="rect">
            <a:avLst/>
          </a:prstGeom>
        </p:spPr>
      </p:pic>
      <p:pic>
        <p:nvPicPr>
          <p:cNvPr id="8" name="Picture 7" descr="Screen Clipping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515" y="3886200"/>
            <a:ext cx="7138587" cy="183120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2370" y="1720960"/>
            <a:ext cx="2791206" cy="48006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5827" y="6172200"/>
            <a:ext cx="1560195" cy="480060"/>
          </a:xfrm>
          <a:prstGeom prst="rect">
            <a:avLst/>
          </a:prstGeom>
        </p:spPr>
      </p:pic>
      <p:sp>
        <p:nvSpPr>
          <p:cNvPr id="14" name="Down Arrow 13"/>
          <p:cNvSpPr/>
          <p:nvPr/>
        </p:nvSpPr>
        <p:spPr>
          <a:xfrm flipV="1">
            <a:off x="3578438" y="5730222"/>
            <a:ext cx="158324" cy="289578"/>
          </a:xfrm>
          <a:prstGeom prst="downArrow">
            <a:avLst/>
          </a:prstGeom>
          <a:solidFill>
            <a:srgbClr val="92D05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400" y="5495078"/>
            <a:ext cx="1786509" cy="437198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4360" y="5452216"/>
            <a:ext cx="1234440" cy="480060"/>
          </a:xfrm>
          <a:prstGeom prst="rect">
            <a:avLst/>
          </a:prstGeom>
        </p:spPr>
      </p:pic>
      <p:sp>
        <p:nvSpPr>
          <p:cNvPr id="19" name="Down Arrow 18"/>
          <p:cNvSpPr/>
          <p:nvPr/>
        </p:nvSpPr>
        <p:spPr>
          <a:xfrm flipV="1">
            <a:off x="4886011" y="5105373"/>
            <a:ext cx="158324" cy="289578"/>
          </a:xfrm>
          <a:prstGeom prst="downArrow">
            <a:avLst/>
          </a:prstGeom>
          <a:solidFill>
            <a:srgbClr val="92D05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4192" y="3665609"/>
            <a:ext cx="141732" cy="14325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0150" y="4212525"/>
            <a:ext cx="121920" cy="147828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3576" y="4237598"/>
            <a:ext cx="265176" cy="173736"/>
          </a:xfrm>
          <a:prstGeom prst="rect">
            <a:avLst/>
          </a:prstGeom>
        </p:spPr>
      </p:pic>
      <p:sp>
        <p:nvSpPr>
          <p:cNvPr id="21" name="Down Arrow 20"/>
          <p:cNvSpPr/>
          <p:nvPr/>
        </p:nvSpPr>
        <p:spPr>
          <a:xfrm flipV="1">
            <a:off x="6781419" y="5162638"/>
            <a:ext cx="158324" cy="289578"/>
          </a:xfrm>
          <a:prstGeom prst="downArrow">
            <a:avLst/>
          </a:prstGeom>
          <a:solidFill>
            <a:srgbClr val="92D05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05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284155"/>
            <a:ext cx="4419219" cy="250698"/>
          </a:xfrm>
          <a:prstGeom prst="rect">
            <a:avLst/>
          </a:prstGeom>
        </p:spPr>
      </p:pic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066800"/>
            <a:ext cx="1981200" cy="2711510"/>
          </a:xfrm>
          <a:prstGeom prst="rect">
            <a:avLst/>
          </a:prstGeom>
        </p:spPr>
      </p:pic>
      <p:pic>
        <p:nvPicPr>
          <p:cNvPr id="9" name="Picture 8" descr="Screen Clipping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2057400"/>
            <a:ext cx="6409339" cy="16764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7185" y="2756702"/>
            <a:ext cx="152591" cy="5486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856" y="4294042"/>
            <a:ext cx="6930390" cy="234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856" y="5334000"/>
            <a:ext cx="4152900" cy="23241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856" y="4807170"/>
            <a:ext cx="4914900" cy="23241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2664" y="1828800"/>
            <a:ext cx="141732" cy="14325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8130" y="2209800"/>
            <a:ext cx="121920" cy="147828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3644" y="2288286"/>
            <a:ext cx="265176" cy="173736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7385" y="990600"/>
            <a:ext cx="2923223" cy="480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627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284155"/>
            <a:ext cx="4419219" cy="250698"/>
          </a:xfrm>
          <a:prstGeom prst="rect">
            <a:avLst/>
          </a:prstGeom>
        </p:spPr>
      </p:pic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998" y="1003622"/>
            <a:ext cx="1981200" cy="2711510"/>
          </a:xfrm>
          <a:prstGeom prst="rect">
            <a:avLst/>
          </a:prstGeom>
        </p:spPr>
      </p:pic>
      <p:pic>
        <p:nvPicPr>
          <p:cNvPr id="9" name="Picture 8" descr="Screen Clipping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4398" y="1994222"/>
            <a:ext cx="6409339" cy="16764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4583" y="2693524"/>
            <a:ext cx="152591" cy="5486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5806" y="4129126"/>
            <a:ext cx="2319528" cy="66903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6381" y="3794609"/>
            <a:ext cx="2467356" cy="669036"/>
          </a:xfrm>
          <a:prstGeom prst="rect">
            <a:avLst/>
          </a:prstGeom>
        </p:spPr>
      </p:pic>
      <p:sp>
        <p:nvSpPr>
          <p:cNvPr id="21" name="Down Arrow 20"/>
          <p:cNvSpPr/>
          <p:nvPr/>
        </p:nvSpPr>
        <p:spPr>
          <a:xfrm rot="10800000">
            <a:off x="7416061" y="3367676"/>
            <a:ext cx="155361" cy="206345"/>
          </a:xfrm>
          <a:prstGeom prst="downArrow">
            <a:avLst/>
          </a:prstGeom>
          <a:solidFill>
            <a:srgbClr val="92D05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0062" y="1765622"/>
            <a:ext cx="141732" cy="143256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5528" y="2146622"/>
            <a:ext cx="121920" cy="147828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1042" y="2225108"/>
            <a:ext cx="265176" cy="173736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452" y="5084937"/>
            <a:ext cx="6341745" cy="255270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394" y="5540243"/>
            <a:ext cx="6654165" cy="234315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0598" y="800930"/>
            <a:ext cx="2859024" cy="202692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0598" y="1132792"/>
            <a:ext cx="5384292" cy="204216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2468" y="5543685"/>
            <a:ext cx="749808" cy="201168"/>
          </a:xfrm>
          <a:prstGeom prst="rect">
            <a:avLst/>
          </a:prstGeom>
        </p:spPr>
      </p:pic>
      <p:sp>
        <p:nvSpPr>
          <p:cNvPr id="34" name="Left Brace 33"/>
          <p:cNvSpPr/>
          <p:nvPr/>
        </p:nvSpPr>
        <p:spPr>
          <a:xfrm rot="16200000">
            <a:off x="4238415" y="2068258"/>
            <a:ext cx="254310" cy="3548056"/>
          </a:xfrm>
          <a:prstGeom prst="leftBrac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Picture 43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252" y="5956623"/>
            <a:ext cx="6823710" cy="234315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395" y="6384988"/>
            <a:ext cx="7246620" cy="232410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4676" y="5978944"/>
            <a:ext cx="652272" cy="201168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7192" y="6316054"/>
            <a:ext cx="925068" cy="477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570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3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0261" y="294446"/>
            <a:ext cx="3776472" cy="248031"/>
          </a:xfrm>
          <a:prstGeom prst="rect">
            <a:avLst/>
          </a:prstGeom>
        </p:spPr>
      </p:pic>
      <p:pic>
        <p:nvPicPr>
          <p:cNvPr id="115" name="Picture 11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45" y="963933"/>
            <a:ext cx="5871210" cy="26479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943766"/>
            <a:ext cx="889635" cy="184785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4877" y="2057399"/>
            <a:ext cx="28575" cy="28575"/>
          </a:xfrm>
          <a:prstGeom prst="rect">
            <a:avLst/>
          </a:prstGeom>
        </p:spPr>
      </p:pic>
      <p:grpSp>
        <p:nvGrpSpPr>
          <p:cNvPr id="44" name="Group 43"/>
          <p:cNvGrpSpPr/>
          <p:nvPr/>
        </p:nvGrpSpPr>
        <p:grpSpPr>
          <a:xfrm>
            <a:off x="1718477" y="1447800"/>
            <a:ext cx="1544954" cy="1295400"/>
            <a:chOff x="1906905" y="2333626"/>
            <a:chExt cx="1544954" cy="1295400"/>
          </a:xfrm>
        </p:grpSpPr>
        <p:pic>
          <p:nvPicPr>
            <p:cNvPr id="23" name="Picture 22"/>
            <p:cNvPicPr>
              <a:picLocks noChangeAspect="1"/>
            </p:cNvPicPr>
            <p:nvPr>
              <p:custDataLst>
                <p:tags r:id="rId14"/>
              </p:custDataLst>
            </p:nvPr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75274" y="2514600"/>
              <a:ext cx="217170" cy="152400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>
              <p:custDataLst>
                <p:tags r:id="rId15"/>
              </p:custDataLst>
            </p:nvPr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2575274" y="2953227"/>
              <a:ext cx="278701" cy="31432"/>
            </a:xfrm>
            <a:prstGeom prst="rect">
              <a:avLst/>
            </a:prstGeom>
          </p:spPr>
        </p:pic>
        <p:sp>
          <p:nvSpPr>
            <p:cNvPr id="18" name="Left Bracket 17"/>
            <p:cNvSpPr/>
            <p:nvPr/>
          </p:nvSpPr>
          <p:spPr>
            <a:xfrm>
              <a:off x="1906905" y="2333626"/>
              <a:ext cx="45719" cy="1295400"/>
            </a:xfrm>
            <a:prstGeom prst="leftBracket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ight Bracket 18"/>
            <p:cNvSpPr/>
            <p:nvPr/>
          </p:nvSpPr>
          <p:spPr>
            <a:xfrm>
              <a:off x="3406140" y="2333626"/>
              <a:ext cx="45719" cy="1295400"/>
            </a:xfrm>
            <a:prstGeom prst="rightBracket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9" name="Picture 28"/>
            <p:cNvPicPr>
              <a:picLocks noChangeAspect="1"/>
            </p:cNvPicPr>
            <p:nvPr>
              <p:custDataLst>
                <p:tags r:id="rId16"/>
              </p:custDataLst>
            </p:nvPr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04611" y="3276600"/>
              <a:ext cx="251460" cy="154305"/>
            </a:xfrm>
            <a:prstGeom prst="rect">
              <a:avLst/>
            </a:prstGeom>
          </p:spPr>
        </p:pic>
        <p:cxnSp>
          <p:nvCxnSpPr>
            <p:cNvPr id="25" name="Straight Connector 24"/>
            <p:cNvCxnSpPr/>
            <p:nvPr/>
          </p:nvCxnSpPr>
          <p:spPr>
            <a:xfrm>
              <a:off x="2011394" y="2590800"/>
              <a:ext cx="39751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2040318" y="3353752"/>
              <a:ext cx="39751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2907316" y="2590800"/>
              <a:ext cx="39751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>
              <a:off x="2936240" y="3353752"/>
              <a:ext cx="39751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6" name="Picture 4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901189"/>
            <a:ext cx="2339340" cy="18478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670" y="3069909"/>
            <a:ext cx="6793230" cy="230505"/>
          </a:xfrm>
          <a:prstGeom prst="rect">
            <a:avLst/>
          </a:prstGeom>
        </p:spPr>
      </p:pic>
      <p:cxnSp>
        <p:nvCxnSpPr>
          <p:cNvPr id="51" name="Straight Connector 50"/>
          <p:cNvCxnSpPr/>
          <p:nvPr/>
        </p:nvCxnSpPr>
        <p:spPr>
          <a:xfrm>
            <a:off x="1943100" y="3962400"/>
            <a:ext cx="0" cy="259080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573000" y="5200650"/>
            <a:ext cx="32766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Oval 56"/>
          <p:cNvSpPr/>
          <p:nvPr/>
        </p:nvSpPr>
        <p:spPr>
          <a:xfrm>
            <a:off x="2057400" y="4391025"/>
            <a:ext cx="76200" cy="762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190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2286000" y="4314825"/>
            <a:ext cx="76200" cy="762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190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/>
        </p:nvSpPr>
        <p:spPr>
          <a:xfrm>
            <a:off x="2590800" y="4010025"/>
            <a:ext cx="76200" cy="762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190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/>
        </p:nvSpPr>
        <p:spPr>
          <a:xfrm>
            <a:off x="2567940" y="4404360"/>
            <a:ext cx="76200" cy="762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190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2" name="Oval 61"/>
          <p:cNvSpPr/>
          <p:nvPr/>
        </p:nvSpPr>
        <p:spPr>
          <a:xfrm>
            <a:off x="1441450" y="4759325"/>
            <a:ext cx="76200" cy="762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190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3" name="Oval 62"/>
          <p:cNvSpPr/>
          <p:nvPr/>
        </p:nvSpPr>
        <p:spPr>
          <a:xfrm>
            <a:off x="1821180" y="6035040"/>
            <a:ext cx="76200" cy="762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190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4" name="Oval 63"/>
          <p:cNvSpPr/>
          <p:nvPr/>
        </p:nvSpPr>
        <p:spPr>
          <a:xfrm>
            <a:off x="990600" y="5000625"/>
            <a:ext cx="76200" cy="762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190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5" name="Oval 64"/>
          <p:cNvSpPr/>
          <p:nvPr/>
        </p:nvSpPr>
        <p:spPr>
          <a:xfrm>
            <a:off x="533400" y="5229225"/>
            <a:ext cx="76200" cy="762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190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6" name="Oval 65"/>
          <p:cNvSpPr/>
          <p:nvPr/>
        </p:nvSpPr>
        <p:spPr>
          <a:xfrm>
            <a:off x="457200" y="5381625"/>
            <a:ext cx="76200" cy="762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190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7" name="Oval 66"/>
          <p:cNvSpPr/>
          <p:nvPr/>
        </p:nvSpPr>
        <p:spPr>
          <a:xfrm>
            <a:off x="1737360" y="5478780"/>
            <a:ext cx="76200" cy="762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190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69" name="Straight Connector 68"/>
          <p:cNvCxnSpPr/>
          <p:nvPr/>
        </p:nvCxnSpPr>
        <p:spPr>
          <a:xfrm flipV="1">
            <a:off x="489506" y="3904115"/>
            <a:ext cx="2970300" cy="1676400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8454" y="3886200"/>
            <a:ext cx="3907346" cy="210884"/>
          </a:xfrm>
          <a:prstGeom prst="rect">
            <a:avLst/>
          </a:prstGeom>
        </p:spPr>
      </p:pic>
      <p:sp>
        <p:nvSpPr>
          <p:cNvPr id="59" name="Oval 58"/>
          <p:cNvSpPr/>
          <p:nvPr/>
        </p:nvSpPr>
        <p:spPr>
          <a:xfrm>
            <a:off x="2644140" y="5334000"/>
            <a:ext cx="76200" cy="762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190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8454" y="4395470"/>
            <a:ext cx="600075" cy="1752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1770" y="4375293"/>
            <a:ext cx="3348990" cy="23050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3694" y="4703670"/>
            <a:ext cx="4392930" cy="232410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0171" y="5266658"/>
            <a:ext cx="536639" cy="21088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0569" y="5791200"/>
            <a:ext cx="4455795" cy="5334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9211" y="5266658"/>
            <a:ext cx="2040255" cy="166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62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Straight Connector 44"/>
          <p:cNvCxnSpPr/>
          <p:nvPr/>
        </p:nvCxnSpPr>
        <p:spPr>
          <a:xfrm>
            <a:off x="2069465" y="1312545"/>
            <a:ext cx="0" cy="482600"/>
          </a:xfrm>
          <a:prstGeom prst="line">
            <a:avLst/>
          </a:prstGeom>
          <a:ln w="158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8472" y="294446"/>
            <a:ext cx="3285744" cy="250698"/>
          </a:xfrm>
          <a:prstGeom prst="rect">
            <a:avLst/>
          </a:prstGeom>
        </p:spPr>
      </p:pic>
      <p:cxnSp>
        <p:nvCxnSpPr>
          <p:cNvPr id="20" name="Straight Connector 19"/>
          <p:cNvCxnSpPr/>
          <p:nvPr/>
        </p:nvCxnSpPr>
        <p:spPr>
          <a:xfrm>
            <a:off x="321540" y="2152650"/>
            <a:ext cx="32766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/>
          <p:cNvSpPr/>
          <p:nvPr/>
        </p:nvSpPr>
        <p:spPr>
          <a:xfrm>
            <a:off x="1805940" y="1343025"/>
            <a:ext cx="76200" cy="762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190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2034540" y="1266825"/>
            <a:ext cx="76200" cy="762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190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2339340" y="962025"/>
            <a:ext cx="76200" cy="762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190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2316480" y="1356360"/>
            <a:ext cx="76200" cy="762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190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1189990" y="1711325"/>
            <a:ext cx="76200" cy="762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190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1569720" y="2987040"/>
            <a:ext cx="76200" cy="762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190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739140" y="1952625"/>
            <a:ext cx="76200" cy="762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190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281940" y="2181225"/>
            <a:ext cx="76200" cy="762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190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205740" y="2333625"/>
            <a:ext cx="76200" cy="762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190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1485900" y="2430780"/>
            <a:ext cx="76200" cy="762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190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2392680" y="2286000"/>
            <a:ext cx="76200" cy="762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190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691640" y="914400"/>
            <a:ext cx="0" cy="259080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2418673" y="1639649"/>
            <a:ext cx="13410" cy="660685"/>
          </a:xfrm>
          <a:prstGeom prst="line">
            <a:avLst/>
          </a:prstGeom>
          <a:ln w="158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V="1">
            <a:off x="76200" y="1396953"/>
            <a:ext cx="2895600" cy="1328426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0" name="Picture 6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5505" y="849630"/>
            <a:ext cx="5023485" cy="834390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1614" y="2109192"/>
            <a:ext cx="4869180" cy="840105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136" y="3936762"/>
            <a:ext cx="8707755" cy="255270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867" y="4546362"/>
            <a:ext cx="8722995" cy="537210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866" y="5443617"/>
            <a:ext cx="6212205" cy="255270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3" y="5977017"/>
            <a:ext cx="5233035" cy="234315"/>
          </a:xfrm>
          <a:prstGeom prst="rect">
            <a:avLst/>
          </a:prstGeom>
        </p:spPr>
      </p:pic>
      <p:pic>
        <p:nvPicPr>
          <p:cNvPr id="66" name="Picture 65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0638" y="5935311"/>
            <a:ext cx="2366010" cy="541020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3045" y="3294316"/>
            <a:ext cx="5757291" cy="210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457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8472" y="294446"/>
            <a:ext cx="3285744" cy="25069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838200"/>
            <a:ext cx="7928610" cy="23241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249110"/>
            <a:ext cx="4876800" cy="25527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801218"/>
            <a:ext cx="5433060" cy="18669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400" y="1590675"/>
            <a:ext cx="3105150" cy="69532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346" y="2526509"/>
            <a:ext cx="1095375" cy="179070"/>
          </a:xfrm>
          <a:prstGeom prst="rect">
            <a:avLst/>
          </a:prstGeom>
        </p:spPr>
      </p:pic>
      <p:pic>
        <p:nvPicPr>
          <p:cNvPr id="19" name="Picture 18" descr="Screen Clipping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3382" y="2286000"/>
            <a:ext cx="4315346" cy="732396"/>
          </a:xfrm>
          <a:prstGeom prst="rect">
            <a:avLst/>
          </a:prstGeom>
        </p:spPr>
      </p:pic>
      <p:pic>
        <p:nvPicPr>
          <p:cNvPr id="21" name="Picture 20" descr="Screen Clipping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5540" y="3136108"/>
            <a:ext cx="4249257" cy="732255"/>
          </a:xfrm>
          <a:prstGeom prst="rect">
            <a:avLst/>
          </a:prstGeom>
        </p:spPr>
      </p:pic>
      <p:pic>
        <p:nvPicPr>
          <p:cNvPr id="24" name="Picture 23" descr="Screen Clipping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9523" y="4047146"/>
            <a:ext cx="3421483" cy="842085"/>
          </a:xfrm>
          <a:prstGeom prst="rect">
            <a:avLst/>
          </a:prstGeom>
        </p:spPr>
      </p:pic>
      <p:pic>
        <p:nvPicPr>
          <p:cNvPr id="25" name="Picture 24" descr="Screen Clipping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0" y="4127231"/>
            <a:ext cx="2438805" cy="758115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33" y="4433861"/>
            <a:ext cx="381000" cy="14097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4522" y="4393856"/>
            <a:ext cx="390525" cy="180975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988" y="5418746"/>
            <a:ext cx="381000" cy="140970"/>
          </a:xfrm>
          <a:prstGeom prst="rect">
            <a:avLst/>
          </a:prstGeom>
        </p:spPr>
      </p:pic>
      <p:pic>
        <p:nvPicPr>
          <p:cNvPr id="29" name="Picture 28" descr="Screen Clipping"/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783" y="5087164"/>
            <a:ext cx="3505200" cy="680255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783" y="6148419"/>
            <a:ext cx="7138035" cy="230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151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8472" y="294446"/>
            <a:ext cx="3285744" cy="25069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4360" y="2025015"/>
            <a:ext cx="3762375" cy="26098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042161"/>
            <a:ext cx="2474595" cy="226695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2574528"/>
            <a:ext cx="4935855" cy="24384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5576" y="2547858"/>
            <a:ext cx="1720215" cy="54102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762000"/>
            <a:ext cx="6212205" cy="25527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177" y="1295400"/>
            <a:ext cx="5233035" cy="234315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6972" y="1253694"/>
            <a:ext cx="2366010" cy="54102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177" y="3068954"/>
            <a:ext cx="4528185" cy="2667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3602355"/>
            <a:ext cx="4985385" cy="283845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434" y="4267201"/>
            <a:ext cx="6054090" cy="276225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6010" y="4317016"/>
            <a:ext cx="1915097" cy="176594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035" y="4899455"/>
            <a:ext cx="2516505" cy="230505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5322355"/>
            <a:ext cx="6494145" cy="546735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797" y="6015990"/>
            <a:ext cx="6351270" cy="537210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2369" y="1938623"/>
            <a:ext cx="1328738" cy="433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574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begin{document}&#10;\definecolor{brandeisblue}{rgb}{0.0, 0.44, 1.0}&#10;\textcolor{brandeisblue}{\textsc{\bf Algorithmic Foundations of Data Science}}&#10;&#10;\end{document}"/>
  <p:tag name="IGUANATEXSIZE" val="22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V}{\mathbf{v}}&#10;\newcommand{\R}{\mathbb{R}}&#10;\begin{document}\noindent\textcolor{blue}{{\em&#10;Connects concepts\\ to movies.&#10;}&#10;}&#10;\end{document}"/>
  <p:tag name="IGUANATEXSIZE" val="18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X}{\mathbf{x}}&#10;\newcommand{\Y}{\mathbf{y}}&#10;\begin{document}\noindent\em&#10;Thus the optimal $\A$ is given by $ \A = (V S' U^T) \Y$&#10;&#10;&#10;&#10;&#10;&#10;&#10;\end{document}"/>
  <p:tag name="IGUANATEXSIZE" val="20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X}{\mathbf{x}}&#10;\begin{document}\noindent&#10;\textcolor{blue}{\em&#10;Moore-Penrose Pseudoinverse of $X$, denoted $X^\dagger$.&#10;}&#10;&#10;&#10;&#10;&#10;&#10;&#10;\end{document}"/>
  <p:tag name="IGUANATEXSIZE" val="18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X}{\mathbf{x}}&#10;\newcommand{\Y}{\mathbf{y}}&#10;\newcommand{\Z}{\mathbf{z}}&#10;\begin{document}\noindent&#10;Let $\Z = \tilde{\Y} - S\tilde{\A}$.&#10;&#10;&#10;&#10;&#10;&#10;&#10;\end{document}"/>
  <p:tag name="IGUANATEXSIZE" val="20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X}{\mathbf{x}}&#10;\newcommand{\Y}{\mathbf{y}}&#10;\begin{document}\noindent\textcolor{black}{\em&#10;where $S'$  is obtained from $S$ by\\ inverting the non-zero entries.}&#10;&#10;&#10;&#10;&#10;&#10;\end{document}"/>
  <p:tag name="IGUANATEXSIZE" val="18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U}{\mathbf{u}}&#10;\newcommand{\V}{\mathbf{v}}&#10;\newcommand{\Y}{\mathbf{y}}&#10;\begin{document}\noindent\em&#10;$$= \sum_{i=1}^r \sigma_i^{-1} \V_i \U_i^T.$$&#10;\end{document}"/>
  <p:tag name="IGUANATEXSIZE" val="20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X}{\mathbf{x}}&#10;\newcommand{\Y}{\mathbf{y}}&#10;\begin{document}\noindent\em&#10;$\tilde{\Y}$&#10;&#10;&#10;&#10;&#10;&#10;&#10;\end{document}"/>
  <p:tag name="IGUANATEXSIZE" val="18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X}{\mathbf{x}}&#10;\newcommand{\Y}{\mathbf{y}}&#10;\begin{document}\noindent\em&#10;$-$&#10;&#10;&#10;&#10;&#10;&#10;&#10;\end{document}"/>
  <p:tag name="IGUANATEXSIZE" val="20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X}{\mathbf{x}}&#10;\newcommand{\Y}{\mathbf{y}}&#10;\begin{document}\noindent&#10;$S$&#10;&#10;&#10;&#10;&#10;&#10;&#10;\end{document}"/>
  <p:tag name="IGUANATEXSIZE" val="20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X}{\mathbf{x}}&#10;\begin{document}\noindent\em&#10;$\tilde{\A}$&#10;&#10;&#10;\end{document}"/>
  <p:tag name="IGUANATEXSIZE" val="18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X}{\mathbf{x}}&#10;\newcommand{\Y}{\mathbf{y}}&#10;\newcommand{\Z}{\mathbf{z}}&#10;&#10;\begin{document}\noindent\em&#10;$\Z$&#10;&#10;&#10;&#10;&#10;&#10;&#10;\end{document}"/>
  <p:tag name="IGUANATEXSIZE" val="18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V}{\mathbf{v}}&#10;\newcommand{\R}{\mathbb{R}}&#10;\begin{document}\noindent\textcolor{blue}{{\em&#10;Strengths of\\ the concepts.&#10;}&#10;}&#10;\end{document}"/>
  <p:tag name="IGUANATEXSIZE" val="18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X}{\mathbf{x}}&#10;\newcommand{\Y}{\mathbf{y}}&#10;\begin{document}\noindent\em&#10;$=$&#10;&#10;&#10;&#10;&#10;&#10;&#10;\end{document}"/>
  <p:tag name="IGUANATEXSIZE" val="20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X}{\mathbf{x}}&#10;\newcommand{\Y}{\mathbf{y}}&#10;\newcommand{\Z}{\mathbf{z}}&#10;&#10;\begin{document}\noindent&#10;\textcolor{black}{&#10;To minimize $\|\Z\|$ we set $\tilde{\A}_i = $&#10;}&#10;&#10;&#10;&#10;&#10;&#10;&#10;\end{document}"/>
  <p:tag name="IGUANATEXSIZE" val="18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X}{\mathbf{x}}&#10;\newcommand{\Y}{\mathbf{y}}&#10;\newcommand{\Z}{\mathbf{z}}&#10;&#10;\begin{document}\noindent\em&#10;$\tilde{\Y}_i / \sigma_i$ if $\sigma_i \neq 0$&#10;&#10;&#10;&#10;&#10;&#10;&#10;\end{document}"/>
  <p:tag name="IGUANATEXSIZE" val="18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X}{\mathbf{x}}&#10;\newcommand{\Y}{\mathbf{y}}&#10;\newcommand{\Z}{\mathbf{z}}&#10;&#10;\begin{document}\noindent\em&#10;$0$ otherwise.&#10;&#10;&#10;&#10;&#10;&#10;&#10;\end{document}"/>
  <p:tag name="IGUANATEXSIZE" val="18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X}{\mathbf{x}}&#10;\newcommand{\Y}{\mathbf{y}}&#10;\newcommand{\Z}{\mathbf{z}}&#10;&#10;\begin{document}\noindent\em&#10;$\Z_i = $&#10;&#10;&#10;&#10;&#10;&#10;&#10;\end{document}"/>
  <p:tag name="IGUANATEXSIZE" val="18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X}{\mathbf{x}}&#10;\newcommand{\Y}{\mathbf{y}}&#10;\newcommand{\Z}{\mathbf{z}}&#10;&#10;\begin{document}\noindent\em&#10;$\tilde{\Y}_i - \sigma_i\, \tilde{\A}_i$ if $\sigma_i \neq 0$&#10;&#10;&#10;&#10;&#10;&#10;&#10;\end{document}"/>
  <p:tag name="IGUANATEXSIZE" val="18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X}{\mathbf{x}}&#10;\newcommand{\Y}{\mathbf{y}}&#10;\newcommand{\Z}{\mathbf{z}}&#10;&#10;\begin{document}\noindent\em&#10;$\tilde{\Y}_i$ otherwise&#10;&#10;&#10;&#10;&#10;&#10;&#10;\end{document}"/>
  <p:tag name="IGUANATEXSIZE" val="18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input{C:/Users/sr194/Dropbox/WORK/MORE/Latex/iguanaTexMacros.tex}&#10;&#10;\begin{document}&#10;$S$&#10;\end{document}"/>
  <p:tag name="IGUANATEXSIZE" val="20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V}{\mathbf{v}}&#10;\newcommand{\R}{\mathbb{R}}&#10;\begin{document}&#10;\em zeros&#10;&#10;&#10;&#10;&#10;\end{document}"/>
  <p:tag name="IGUANATEXSIZE" val="18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V}{\mathbf{v}}&#10;\newcommand{\R}{\mathbb{R}}&#10;\begin{document}&#10;\em non-zero singular values&#10;&#10;&#10;&#10;&#10;\end{document}"/>
  <p:tag name="IGUANATEXSIZE" val="18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V}{\mathbf{v}}&#10;\newcommand{\R}{\mathbb{R}}&#10;\begin{document}\noindent\textcolor{blue}{\em&#10;$U$&#10;}&#10;\end{document}"/>
  <p:tag name="IGUANATEXSIZE" val="16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input{C:/Users/sr194/Dropbox/WORK/MORE/Latex/iguanaTexMacros.tex}&#10;&#10;\begin{document}&#10;$V^T$&#10;\end{document}"/>
  <p:tag name="IGUANATEXSIZE" val="20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input{C:/Users/sr194/Dropbox/WORK/MORE/Latex/iguanaTexMacros.tex}&#10;&#10;\begin{document}&#10;$U$&#10;\end{document}"/>
  <p:tag name="IGUANATEXSIZE" val="20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textcolor[rgb]{0.3,0.2,0.6}{\textsc{Linear Regression: Polynomial Fits}}&#10;&#10;&#10;&#10;&#10;\end{document}"/>
  <p:tag name="IGUANATEXSIZE" val="28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X}{\mathbf{x}}&#10;\newcommand{\Y}{\mathbf{y}}&#10;\begin{document}\noindent&#10;Suppose that we have a set of data\\&#10;points in the plane and we want to\\&#10; fit a polynomial instead of a line.&#10;&#10;&#10;&#10;&#10;&#10;&#10;\end{document}"/>
  <p:tag name="IGUANATEXSIZE" val="20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X}{\mathbf{x}}&#10;\newcommand{\Y}{\mathbf{y}}&#10;\begin{document}\noindent&#10;How do we do it?&#10;&#10;&#10;&#10;&#10;&#10;&#10;\end{document}"/>
  <p:tag name="IGUANATEXSIZE" val="20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X}{\mathbf{x}}&#10;\newcommand{\Y}{\mathbf{y}}&#10;\begin{document}\noindent&#10;Suppose that we want to fit a quadradic polynomial.&#10;&#10;&#10;&#10;&#10;&#10;&#10;\end{document}"/>
  <p:tag name="IGUANATEXSIZE" val="20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X}{\mathbf{x}}&#10;\newcommand{\Y}{\mathbf{y}}&#10;\begin{document}\noindent&#10;A quadratic polynomial has the form $f(x) = ax^2 + bx + c$. &#10;&#10;&#10;&#10;&#10;&#10;&#10;\end{document}"/>
  <p:tag name="IGUANATEXSIZE" val="20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X}{\mathbf{x}}&#10;\newcommand{\Y}{\mathbf{y}}&#10;\begin{document}\noindent&#10;{\bf Idea.} Map a data point $(x, y)$ to the point $(1, x, x^2, y)$.&#10;&#10;&#10;&#10;&#10;&#10;&#10;\end{document}"/>
  <p:tag name="IGUANATEXSIZE" val="20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X}{\mathbf{x}}&#10;\newcommand{\Y}{\mathbf{y}}&#10;\begin{document}\noindent&#10;A linear fit in this space gives a quadratic fit in the original space.&#10;&#10;&#10;&#10;&#10;&#10;&#10;\end{document}"/>
  <p:tag name="IGUANATEXSIZE" val="20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textcolor[rgb]{0.3,0.2,0.6}{\textsc{Vector Norms}}&#10;&#10;&#10;&#10;&#10;\end{document}"/>
  <p:tag name="IGUANATEXSIZE" val="28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V}{\mathbf{v}}&#10;\newcommand{\R}{\mathbb{R}}&#10;\begin{document}\noindent\textcolor{blue}{\em&#10;$S$&#10;}&#10;\end{document}"/>
  <p:tag name="IGUANATEXSIZE" val="16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A norm is a notion of ``length&quot; of a vector.&#10;&#10;&#10;&#10;&#10;\end{document}"/>
  <p:tag name="IGUANATEXSIZE" val="20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$1$-norm: &#10;&#10;&#10;&#10;&#10;\end{document}"/>
  <p:tag name="IGUANATEXSIZE" val="20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V}{\mathbf{v}}&#10;\begin{document}&#10;$\| \V \|_1 = |v_1| + |v_2| + \cdots + |v_n|$&#10;&#10;&#10;&#10;&#10;\end{document}"/>
  <p:tag name="IGUANATEXSIZE" val="20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V}{\mathbf{v}}&#10;\begin{document}&#10;$\| \V \|_2 = (|v_1|^2 + |v_2|^2 + \cdots + |v_n|^2)^{\frac{1}{2}}$&#10;&#10;&#10;&#10;&#10;\end{document}"/>
  <p:tag name="IGUANATEXSIZE" val="20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$2$-norm: &#10;&#10;&#10;&#10;&#10;\end{document}"/>
  <p:tag name="IGUANATEXSIZE" val="20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$p$-norm: &#10;&#10;&#10;&#10;&#10;\end{document}"/>
  <p:tag name="IGUANATEXSIZE" val="20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V}{\mathbf{v}}&#10;\begin{document}&#10;$\| \V \|_p = (|v_1|^p + |v_2|^p+ \cdots + |v_n|^p)^{\frac{1}{p}}$&#10;&#10;&#10;&#10;&#10;\end{document}"/>
  <p:tag name="IGUANATEXSIZE" val="20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V}{\mathbf{v}}&#10;\begin{document}&#10;$\| \V \|_\infty = \max(|v_1|, |v_2|, \cdots, |v_n|)$&#10;&#10;&#10;&#10;&#10;\end{document}"/>
  <p:tag name="IGUANATEXSIZE" val="20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$\infty$-norm: &#10;&#10;&#10;&#10;&#10;\end{document}"/>
  <p:tag name="IGUANATEXSIZE" val="20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textcolor{blue}{\em Manhattan norm}&#10;&#10;&#10;&#10;&#10;\end{document}"/>
  <p:tag name="IGUANATEXSIZE" val="18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V}{\mathbf{v}}&#10;\newcommand{\R}{\mathbb{R}}&#10;\begin{document}\noindent\textcolor{blue}{\em&#10;$V^T$&#10;}&#10;\end{document}"/>
  <p:tag name="IGUANATEXSIZE" val="16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textcolor{blue}{\em Euclidean norm}&#10;&#10;&#10;&#10;&#10;\end{document}"/>
  <p:tag name="IGUANATEXSIZE" val="18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In general, a norm is any function that assigns to each vector&#10;a non-negative ``length&quot; and satisfies certain conditions.&#10;&#10;&#10;&#10;\end{document}"/>
  <p:tag name="IGUANATEXSIZE" val="18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hyperref, url, amsmath, amsfonts, amssymb, mathrsfs, color}&#10;\pagestyle{empty}&#10;\begin{document}\noindent&#10;See \textcolor{blue}{\href{https://en.wikipedia.org/wiki/Norm_(mathematics)}&#10;{\url{en.wikipedia.org/wiki/Norm_(mathematics)}}}.&#10;&#10;\end{document}"/>
  <p:tag name="IGUANATEXSIZE" val="18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textcolor[rgb]{0.3,0.2,0.6}{\textsc{Matrix Norms}}&#10;&#10;&#10;&#10;&#10;\end{document}"/>
  <p:tag name="IGUANATEXSIZE" val="28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A matrix norm is a way to quantify the ``length&quot; or ``size&quot; of a matrix.&#10;&#10;&#10;&#10;&#10;\end{document}"/>
  <p:tag name="IGUANATEXSIZE" val="20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Frobenius Norm:&#10;\end{document}"/>
  <p:tag name="IGUANATEXSIZE" val="20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[ \| A \|_F = \sqrt{\sum_{j,k} A_{j,k}^2 }  \]&#10;\end{document}"/>
  <p:tag name="IGUANATEXSIZE" val="20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textcolor{blue}{\em Note the similarity to the\\&#10; Euclidean length of a vector.}&#10;\end{document}"/>
  <p:tag name="IGUANATEXSIZE" val="18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Matrix norms induced by a vector norm:&#10;&#10;&#10;&#10;\end{document}"/>
  <p:tag name="IGUANATEXSIZE" val="20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V}{\mathbf{v}}&#10;\begin{document}\noindent&#10;\[ \|A\|_2 = \max_{\|\V\|_2 = 1} \|A\V\|_2 \]&#10;&#10;&#10;&#10;\end{document}"/>
  <p:tag name="IGUANATEXSIZE" val="2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textcolor[rgb]{0.3,0.2,0.6}{\textsc{&#10;Example: Movie Ratings&#10;}}&#10;&#10;&#10;&#10;&#10;\end{document}"/>
  <p:tag name="IGUANATEXSIZE" val="28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V}{\mathbf{v}}&#10;\begin{document}\noindent&#10;\[ \|A\|_1 = \max_{\|\V\|_1 = 1} \|A\V\|_1 \]&#10;&#10;&#10;&#10;\end{document}"/>
  <p:tag name="IGUANATEXSIZE" val="20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textcolor{blue}{\em Note that this equal to $\sigma_1(A)$.}&#10;\end{document}"/>
  <p:tag name="IGUANATEXSIZE" val="18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textcolor{blue}{\em Also called spectral norm.}&#10;\end{document}"/>
  <p:tag name="IGUANATEXSIZE" val="18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[ = \sqrt{\sigma_1^2 + \sigma_2^2 + \cdots + \sigma_r^2 } \]&#10;\end{document}"/>
  <p:tag name="IGUANATEXSIZE" val="20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textcolor{red}{\em Why?}&#10;\end{document}"/>
  <p:tag name="IGUANATEXSIZE" val="18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$\cdots$&#10;&#10;&#10;&#10;\end{document}"/>
  <p:tag name="IGUANATEXSIZE" val="20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textcolor[rgb]{0.3,0.2,0.6}{\textsc{Best Rank-$k$ Approximations}}&#10;&#10;&#10;&#10;&#10;\end{document}"/>
  <p:tag name="IGUANATEXSIZE" val="28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$A$ : $n \times d$ matrix.&#10;&#10;&#10;&#10;&#10;\end{document}"/>
  <p:tag name="IGUANATEXSIZE" val="20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V}{\mathbf{v}}&#10;\newcommand{\U}{\mathbf{u}}&#10;\newcommand{\R}{\mathbb{R}}&#10;\begin{document}\noindent&#10;\[ A = \sum_{i=1}^r \sigma_i\, \U_i\, \V_i^T . \]&#10;\end{document}"/>
  <p:tag name="IGUANATEXSIZE" val="20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V}{\mathbf{v}}&#10;\newcommand{\U}{\mathbf{u}}&#10;\newcommand{\R}{\mathbb{R}}&#10;\begin{document}\noindent&#10;For $k \in \{1, \cdots, r\}$, let&#10;\end{document}"/>
  <p:tag name="IGUANATEXSIZE" val="2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V}{\mathbf{v}}&#10;\newcommand{\R}{\mathbb{R}}&#10;\begin{document}\noindent&#10;$=$&#10;\end{document}"/>
  <p:tag name="IGUANATEXSIZE" val="18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V}{\mathbf{v}}&#10;\newcommand{\U}{\mathbf{u}}&#10;\newcommand{\R}{\mathbb{R}}&#10;\begin{document}\noindent&#10;\[ A_k = \sum_{i=1}^k \sigma_i\, \U_i\, \V_i^T . \]&#10;\end{document}"/>
  <p:tag name="IGUANATEXSIZE" val="20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V}{\mathbf{v}}&#10;\newcommand{\U}{\mathbf{u}}&#10;\newcommand{\R}{\mathbb{R}}&#10;\begin{document}\noindent&#10;\textcolor{red}{\em What is the rank of $A_k$?}&#10;\end{document}"/>
  <p:tag name="IGUANATEXSIZE" val="18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V}{\mathbf{v}}&#10;\newcommand{\U}{\mathbf{u}}&#10;\newcommand{\R}{\mathbb{R}}&#10;\begin{document}\noindent&#10;\textcolor{red}{\em $k$}&#10;\end{document}"/>
  <p:tag name="IGUANATEXSIZE" val="18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V}{\mathbf{v}}&#10;\newcommand{\U}{\mathbf{u}}&#10;\newcommand{\R}{\mathbb{R}}&#10;\begin{document}\noindent\em&#10;$A_k$ is the best rank-$k$ approximation of $A$ &#10;\end{document}"/>
  <p:tag name="IGUANATEXSIZE" val="20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V}{\mathbf{v}}&#10;\newcommand{\U}{\mathbf{u}}&#10;\newcommand{\R}{\mathbb{R}}&#10;\begin{document}\noindent&#10;{\bf Theorem.}&#10;\end{document}"/>
  <p:tag name="IGUANATEXSIZE" val="20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V}{\mathbf{v}}&#10;\newcommand{\U}{\mathbf{u}}&#10;\newcommand{\R}{\mathbb{R}}&#10;\begin{document}\noindent\em&#10;in the following sense:&#10;\end{document}"/>
  <p:tag name="IGUANATEXSIZE" val="20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V}{\mathbf{v}}&#10;\newcommand{\U}{\mathbf{u}}&#10;\newcommand{\R}{\mathbb{R}}&#10;\begin{document}\noindent&#10;\[&#10;A_k =\arg \min_{B} \|A - B\|_F &#10;\]&#10;\end{document}"/>
  <p:tag name="IGUANATEXSIZE" val="20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V}{\mathbf{v}}&#10;\newcommand{\U}{\mathbf{u}}&#10;\newcommand{\R}{\mathbb{R}}&#10;\begin{document}\noindent&#10;\begin{itemize}&#10;\item \ &#10;\end{itemize}&#10;\end{document}"/>
  <p:tag name="IGUANATEXSIZE" val="20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V}{\mathbf{v}}&#10;\newcommand{\U}{\mathbf{u}}&#10;\newcommand{\R}{\mathbb{R}}&#10;\begin{document}\noindent&#10;\begin{itemize}&#10;\item \ &#10;\end{itemize}&#10;\end{document}"/>
  <p:tag name="IGUANATEXSIZE" val="20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V}{\mathbf{v}}&#10;\newcommand{\U}{\mathbf{u}}&#10;\newcommand{\R}{\mathbb{R}}&#10;\begin{document}\noindent&#10;\textcolor{blue}{&#10;$&#10;\|A - A_k\|_F = \sqrt{\sum_{i=k+1}^r \sigma_{i}^2}&#10;$&#10;}&#10;\end{document}"/>
  <p:tag name="IGUANATEXSIZE" val="2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V}{\mathbf{v}}&#10;\newcommand{\R}{\mathbb{R}}&#10;\begin{document}\noindent\textcolor{black}{{&#10;A user Quincy has watched only ``The Matrix&quot;&#10;and rated it $4$?&#10;}&#10;}&#10;\end{document}"/>
  <p:tag name="IGUANATEXSIZE" val="20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V}{\mathbf{v}}&#10;\newcommand{\U}{\mathbf{u}}&#10;\newcommand{\R}{\mathbb{R}}&#10;\begin{document}\noindent&#10;\textcolor{blue}{&#10;\[&#10;\|A - A_k\|_2 = \sigma_{k+1}&#10;\]&#10;}&#10;\end{document}"/>
  <p:tag name="IGUANATEXSIZE" val="20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V}{\mathbf{v}}&#10;\newcommand{\U}{\mathbf{u}}&#10;\newcommand{\R}{\mathbb{R}}&#10;\begin{document}\noindent&#10;\[&#10;A_k =\arg \min_{B} \|A - B\|_2 &#10;\]&#10;\end{document}"/>
  <p:tag name="IGUANATEXSIZE" val="20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V}{\mathbf{v}}&#10;\newcommand{\U}{\mathbf{U}}&#10;&#10;\begin{document}&#10;$\V_1, \cdots, \V_r$ : right singular vectors of $A$&#10;&#10;&#10;&#10;\end{document}"/>
  <p:tag name="IGUANATEXSIZE" val="20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V}{\mathbf{v}}&#10;\newcommand{\U}{\mathbf{u}}&#10;&#10;\begin{document}&#10;$\U_1, \cdots, \U_r$ : left singular vectors of $A$&#10;&#10;&#10;&#10;\end{document}"/>
  <p:tag name="IGUANATEXSIZE" val="20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definecolor{DarkOliveGreen}{rgb}{0.333333,0.419608,0.184314}&#10;\begin{document}\noindent&#10;\textcolor{DarkOliveGreen}{\texttt{See [Chapter 3, FoDS] for a proof.}}&#10;\end{document}"/>
  <p:tag name="IGUANATEXSIZE" val="18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textcolor[rgb]{0.3,0.2,0.6}{\textsc{Computing SVD}}&#10;&#10;&#10;&#10;&#10;\end{document}"/>
  <p:tag name="IGUANATEXSIZE" val="28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$A$ : $n \times d$ matrix.&#10;&#10;&#10;&#10;&#10;\end{document}"/>
  <p:tag name="IGUANATEXSIZE" val="20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V}{\mathbf{v}}&#10;\newcommand{\U}{\mathbf{u}}&#10;\newcommand{\R}{\mathbb{R}}&#10;\begin{document}\noindent&#10;\[ A = U S V^T \]&#10;\end{document}"/>
  <p:tag name="IGUANATEXSIZE" val="20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V}{\mathbf{v}}&#10;\newcommand{\U}{\mathbf{U}}&#10;&#10;\begin{document}&#10;$\V_1, \cdots, \V_r$ : right singular vectors of $A$&#10;&#10;&#10;&#10;\end{document}"/>
  <p:tag name="IGUANATEXSIZE" val="20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V}{\mathbf{v}}&#10;\newcommand{\U}{\mathbf{u}}&#10;&#10;\begin{document}&#10;$\U_1, \cdots, \U_r$ : left singular vectors of $A$&#10;&#10;&#10;&#10;\end{document}"/>
  <p:tag name="IGUANATEXSIZE" val="2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V}{\mathbf{v}}&#10;\newcommand{\R}{\mathbb{R}}&#10;\begin{document}\noindent\textcolor{black}{{&#10;Which users are ``similar&quot; to Quincy?&#10;}&#10;}&#10;\end{document}"/>
  <p:tag name="IGUANATEXSIZE" val="20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Then, &#10;&#10;&#10;&#10;\end{document}"/>
  <p:tag name="IGUANATEXSIZE" val="20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$A^T = $&#10;&#10;&#10;&#10;\end{document}"/>
  <p:tag name="IGUANATEXSIZE" val="20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V}{\mathbf{v}}&#10;\newcommand{\U}{\mathbf{u}}&#10;\newcommand{\R}{\mathbb{R}}&#10;\begin{document}\noindent&#10;\[\sum_{i=1}^r \sigma_i\, \V_i\, \U_i^T . \]&#10;\end{document}"/>
  <p:tag name="IGUANATEXSIZE" val="20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$A^T A = $&#10;&#10;&#10;&#10;\end{document}"/>
  <p:tag name="IGUANATEXSIZE" val="20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V}{\mathbf{v}}&#10;\newcommand{\U}{\mathbf{u}}&#10;\newcommand{\R}{\mathbb{R}}&#10;\begin{document}\noindent&#10;\[\sum_{i=1}^r \sigma_i^2 \, \V_i\, \U_i^T \U_i \V_i^T \]&#10;\end{document}"/>
  <p:tag name="IGUANATEXSIZE" val="20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V}{\mathbf{v}}&#10;\newcommand{\U}{\mathbf{u}}&#10;\newcommand{\R}{\mathbb{R}}&#10;\begin{document}\noindent&#10;\[= \sum_{i=1}^r \sigma_i^2 \, \V_i\, \V_i^T .\]&#10;\end{document}"/>
  <p:tag name="IGUANATEXSIZE" val="20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V}{\mathbf{v}}&#10;\newcommand{\U}{\mathbf{u}}&#10;\newcommand{\R}{\mathbb{R}}&#10;\begin{document}\noindent&#10;$$ (A^T A) \V_j = $$&#10;\end{document}"/>
  <p:tag name="IGUANATEXSIZE" val="20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V}{\mathbf{v}}&#10;\newcommand{\U}{\mathbf{u}}&#10;\newcommand{\R}{\mathbb{R}}&#10;\begin{document}\noindent&#10;\[\sum_{i=1}^r \sigma_i^2\, \V_i\, \V_i^T \V_j\]&#10;\end{document}"/>
  <p:tag name="IGUANATEXSIZE" val="20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V}{\mathbf{v}}&#10;\newcommand{\U}{\mathbf{u}}&#10;\newcommand{\R}{\mathbb{R}}&#10;\begin{document}\noindent&#10;\[= \sigma_j^2 \V_j\]&#10;\end{document}"/>
  <p:tag name="IGUANATEXSIZE" val="20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V}{\mathbf{v}}&#10;\newcommand{\U}{\mathbf{u}}&#10;\newcommand{\R}{\mathbb{R}}&#10;\begin{document}\noindent&#10;\em (since $\V_i^T \V_j = 0$ for $i \neq j$)&#10;\end{document}"/>
  <p:tag name="IGUANATEXSIZE" val="2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V}{\mathbf{v}}&#10;\newcommand{\R}{\mathbb{R}}&#10;\begin{document}\noindent\textcolor{black}{{&#10;Which movies do we recommend to Quincy?&#10;}&#10;}&#10;\end{document}"/>
  <p:tag name="IGUANATEXSIZE" val="20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V}{\mathbf{v}}&#10;\newcommand{\U}{\mathbf{u}}&#10;\newcommand{\R}{\mathbb{R}}&#10;\begin{document}\noindent&#10;$\implies$&#10;\end{document}"/>
  <p:tag name="IGUANATEXSIZE" val="20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V}{\mathbf{v}}&#10;\newcommand{\U}{\mathbf{u}}&#10;\newcommand{\R}{\mathbb{R}}&#10;\begin{document}\noindent&#10;$\V_j$ is an eigenvector of $A^T A$ with eigenvalue $\sigma_j^2$.&#10;\end{document}"/>
  <p:tag name="IGUANATEXSIZE" val="20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V}{\mathbf{v}}&#10;\newcommand{\U}{\mathbf{u}}&#10;\newcommand{\R}{\mathbb{R}}&#10;\begin{document}\noindent&#10;So, the right singular vectors be computed using the\\&#10;eigendecomposition of $A^T A$.&#10;\end{document}"/>
  <p:tag name="IGUANATEXSIZE" val="20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definecolor{DarkOliveGreen}{rgb}{0.333333,0.419608,0.184314}&#10;\begin{document}\noindent&#10;\textcolor{red}{\em What does the eigendecomposition of $AA^T$ gives us?}&#10;\end{document}"/>
  <p:tag name="IGUANATEXSIZE" val="18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definecolor{DarkOliveGreen}{rgb}{0.333333,0.419608,0.184314}&#10;\begin{document}\noindent&#10;\textcolor{red}{\em &#10;Which is preferable $A^TA$ or $AA^T$?&#10;}&#10;\end{document}"/>
  <p:tag name="IGUANATEXSIZE" val="18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V}{\mathbf{v}}&#10;\newcommand{\U}{\mathbf{u}}&#10;\newcommand{\R}{\mathbb{R}}&#10;\begin{document}\noindent&#10;\textcolor{blue}{\em&#10;Reduced SVD.&#10;}&#10;\end{document}"/>
  <p:tag name="IGUANATEXSIZE" val="18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X}{\mathbf{x}}&#10;\newcommand{\R}{\mathbb{R}}&#10;\newcommand{\V}{\mathbf{v}}&#10;&#10;\begin{document}\noindent&#10;\textcolor{black}{\em Observation}&#10;\end{document}"/>
  <p:tag name="IGUANATEXSIZE" val="18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X}{\mathbf{x}}&#10;\newcommand{\R}{\mathbb{R}}&#10;\newcommand{\V}{\mathbf{v}}&#10;&#10;\begin{document}\noindent&#10;\textcolor{blue}{\em $A^TA$ and $AA^T$\\ are symmetric\\&#10; and positive\\ semi-definite.}&#10;\end{document}"/>
  <p:tag name="IGUANATEXSIZE" val="16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textcolor[rgb]{0.3,0.2,0.6}{\textsc{Computing SVD : Power Method}}&#10;&#10;&#10;&#10;&#10;\end{document}"/>
  <p:tag name="IGUANATEXSIZE" val="28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Let $B = A^T A $&#10;&#10;&#10;&#10;&#10;\end{document}"/>
  <p:tag name="IGUANATEXSIZE" val="2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begin{document}&#10;\definecolor{armygreen}{rgb}{0.29, 0.33, 0.13}&#10;\textcolor{armygreen}{\textsc{Saurabh Ray}}&#10;&#10;\end{document}"/>
  <p:tag name="IGUANATEXSIZE" val="2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V}{\mathbf{v}}&#10;\newcommand{\R}{\mathbb{R}}&#10;\begin{document}\noindent\textcolor{blue}{\em&#10;$U$&#10;}&#10;\end{document}"/>
  <p:tag name="IGUANATEXSIZE" val="16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V}{\mathbf{v}}&#10;\newcommand{\U}{\mathbf{u}}&#10;\newcommand{\R}{\mathbb{R}}&#10;\begin{document}\noindent&#10;\[= \sum_{i=1}^r \sigma_i^2 \, \V_i\, \V_i^T .\]&#10;\end{document}"/>
  <p:tag name="IGUANATEXSIZE" val="20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$B^2 = $&#10;&#10;&#10;&#10;&#10;\end{document}"/>
  <p:tag name="IGUANATEXSIZE" val="20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V}{\mathbf{v}}&#10;\newcommand{\U}{\mathbf{u}}&#10;\newcommand{\R}{\mathbb{R}}&#10;\begin{document}\noindent&#10;\[\left(\sum_{i=1}^r \sigma_i^2 \, \V_i\, \V_i^T \right)\]&#10;\end{document}"/>
  <p:tag name="IGUANATEXSIZE" val="20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V}{\mathbf{v}}&#10;\newcommand{\U}{\mathbf{u}}&#10;\newcommand{\R}{\mathbb{R}}&#10;\begin{document}\noindent&#10;\[\left(\sum_{j=1}^r \sigma_j^2 \, \V_j\, \V_j^T \right)\]&#10;\end{document}"/>
  <p:tag name="IGUANATEXSIZE" val="20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V}{\mathbf{v}}&#10;\newcommand{\U}{\mathbf{u}}&#10;\newcommand{\R}{\mathbb{R}}&#10;\begin{document}\noindent&#10;\[ = \sum_{i=1}^r \sum_{j=1}^r &#10;\sigma_i^2\sigma_j^2 \, \V_i\,\V_i^T\ \V_j\, \V_j^T &#10;\]&#10;\end{document}"/>
  <p:tag name="IGUANATEXSIZE" val="20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V}{\mathbf{v}}&#10;\newcommand{\U}{\mathbf{u}}&#10;\newcommand{\R}{\mathbb{R}}&#10;\begin{document}\noindent&#10;\[ = \sum_{i=1}^r &#10;\sigma_i^4 \, \V_i\,\V_i^T&#10;\]&#10;\end{document}"/>
  <p:tag name="IGUANATEXSIZE" val="20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V}{\mathbf{v}}&#10;\newcommand{\U}{\mathbf{u}}&#10;\newcommand{\R}{\mathbb{R}}&#10;\begin{document}\noindent&#10;$B^{t} =$&#10;\end{document}"/>
  <p:tag name="IGUANATEXSIZE" val="20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V}{\mathbf{v}}&#10;\newcommand{\U}{\mathbf{u}}&#10;\newcommand{\R}{\mathbb{R}}&#10;\begin{document}\noindent&#10;\[\sum_{i=1}^r &#10;\sigma_i^{2t} \, \V_i\,\V_i^T&#10;\]&#10;\end{document}"/>
  <p:tag name="IGUANATEXSIZE" val="20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V}{\mathbf{v}}&#10;\newcommand{\U}{\mathbf{u}}&#10;\newcommand{\R}{\mathbb{R}}&#10;\begin{document}\noindent&#10;\textcolor{blue}{\em&#10;When $t$ is large and $\sigma_1 &gt; \sigma_2$,&#10;the\\ first term in the sum dominates.&#10;}&#10;\end{document}"/>
  <p:tag name="IGUANATEXSIZE" val="18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V}{\mathbf{v}}&#10;\newcommand{\U}{\mathbf{u}}&#10;\newcommand{\R}{\mathbb{R}}&#10;\begin{document}\noindent&#10;\textcolor{blue}{\em&#10;Normalizing any column of $B^{t}$ therefore gives a good estimate of $\V_1$.&#10;}&#10;\end{document}"/>
  <p:tag name="IGUANATEXSIZE" val="18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V}{\mathbf{v}}&#10;\newcommand{\R}{\mathbb{R}}&#10;\begin{document}\noindent\textcolor{blue}{\em&#10;$S$&#10;}&#10;\end{document}"/>
  <p:tag name="IGUANATEXSIZE" val="16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V}{\mathbf{v}}&#10;\newcommand{\U}{\mathbf{u}}&#10;\newcommand{\R}{\mathbb{R}}&#10;\begin{document}\noindent&#10;\[&#10;\approx \sigma_1^{2t} \, \V_1\,\V_1^T&#10;\]&#10;\end{document}"/>
  <p:tag name="IGUANATEXSIZE" val="20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V}{\mathbf{v}}&#10;\newcommand{\U}{\mathbf{u}}&#10;\newcommand{\R}{\mathbb{R}}&#10;\begin{document}\noindent&#10;\textcolor{blue}{\em&#10;$0$ for $i \neq j$&#10;}&#10;\end{document}"/>
  <p:tag name="IGUANATEXSIZE" val="18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V}{\mathbf{v}}&#10;\newcommand{\U}{\mathbf{u}}&#10;\newcommand{\R}{\mathbb{R}}&#10;\begin{document}\noindent&#10;\textcolor{blue}{\em&#10;$1$ for $i = j$&#10;}&#10;\end{document}"/>
  <p:tag name="IGUANATEXSIZE" val="18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V}{\mathbf{v}}&#10;\newcommand{\U}{\mathbf{u}}&#10;\newcommand{\R}{\mathbb{R}}&#10;\begin{document}\noindent&#10;\textcolor{blue}{\em&#10;$=$&#10;}&#10;\end{document}"/>
  <p:tag name="IGUANATEXSIZE" val="18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In many applications, the matrix $A$ is very large and sparse.&#10;&#10;&#10;&#10;&#10;\end{document}"/>
  <p:tag name="IGUANATEXSIZE" val="20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em e.g. a $10^8 \times 10^8$ matrix with $10^9$ entries.&#10;&#10;&#10;&#10;&#10;\end{document}"/>
  <p:tag name="IGUANATEXSIZE" val="20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$A$ can be compactly stored by storing each non-zero entry with its location.&#10;&#10;&#10;&#10;&#10;\end{document}"/>
  <p:tag name="IGUANATEXSIZE" val="20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Even though $A$ is sparse $B = A^T A$ need not be sparse!&#10;&#10;&#10;&#10;&#10;\end{document}"/>
  <p:tag name="IGUANATEXSIZE" val="20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textcolor[rgb]{0.3,0.2,0.6}{\textsc{Computing SVD : Power Method}}&#10;&#10;&#10;&#10;&#10;\end{document}"/>
  <p:tag name="IGUANATEXSIZE" val="28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So, we can't even store $B$!&#10;&#10;&#10;&#10;&#10;\end{document}"/>
  <p:tag name="IGUANATEXSIZE" val="2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V}{\mathbf{v}}&#10;\newcommand{\R}{\mathbb{R}}&#10;\begin{document}\noindent\textcolor{blue}{\em&#10;$V^T$&#10;}&#10;\end{document}"/>
  <p:tag name="IGUANATEXSIZE" val="16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Pick a random vector $\mathbf{x}$ and compute $B^k\mathbf{x}$.&#10;&#10;&#10;&#10;&#10;\end{document}"/>
  <p:tag name="IGUANATEXSIZE" val="20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em This can be done without computing $B$. &#10;&#10;&#10;&#10;&#10;\end{document}"/>
  <p:tag name="IGUANATEXSIZE" val="18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textcolor{red}{\em How?}&#10;&#10;&#10;&#10;&#10;\end{document}"/>
  <p:tag name="IGUANATEXSIZE" val="20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{\bf Idea.} &#10;&#10;&#10;&#10;\end{document}"/>
  <p:tag name="IGUANATEXSIZE" val="20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{\bf Observation.} &#10;&#10;&#10;&#10;\end{document}"/>
  <p:tag name="IGUANATEXSIZE" val="20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$B^k\mathbf{x} \approx$&#10;&#10;&#10;&#10;\end{document}"/>
  <p:tag name="IGUANATEXSIZE" val="20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Let $x = \sum_{i=1}^d c_i \mathbf{v}_i$.&#10;&#10;&#10;&#10;\end{document}"/>
  <p:tag name="IGUANATEXSIZE" val="20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Then,&#10;&#10;&#10;&#10;\end{document}"/>
  <p:tag name="IGUANATEXSIZE" val="20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V}{\mathbf{v}}&#10;\newcommand{\U}{\mathbf{u}}&#10;\newcommand{\R}{\mathbb{R}}&#10;\begin{document}\noindent&#10;\[&#10;(\sigma_1^{2k} \, \V_1\,\V_1^T) (\sum_{i=1}^d c_i \V_i)&#10;\]&#10;\end{document}"/>
  <p:tag name="IGUANATEXSIZE" val="20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V}{\mathbf{v}}&#10;\newcommand{\U}{\mathbf{u}}&#10;\newcommand{\R}{\mathbb{R}}&#10;\begin{document}\noindent&#10;\[&#10;= \sigma_1^{2k} c_1 \V_1&#10;\]&#10;\end{document}"/>
  <p:tag name="IGUANATEXSIZE" val="2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V}{\mathbf{v}}&#10;\newcommand{\R}{\mathbb{R}}&#10;\begin{document}\noindent\textcolor{blue}{{\em&#10;In general the meaning of the\\ ``concepts&quot; are not so clear.&#10;}&#10;}&#10;\end{document}"/>
  <p:tag name="IGUANATEXSIZE" val="18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V}{\mathbf{v}}&#10;\newcommand{\U}{\mathbf{u}}&#10;\newcommand{\R}{\mathbb{R}}&#10;\begin{document}\noindent&#10;\textcolor{blue}{\em $\leftarrow$ normalizing this yields $\V_1$}&#10;\end{document}"/>
  <p:tag name="IGUANATEXSIZE" val="18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V}{\mathbf{v}}&#10;\newcommand{\U}{\mathbf{u}}&#10;\newcommand{\R}{\mathbb{R}}&#10;\begin{document}\noindent&#10;\textcolor{blue}{\em unless $c_1 = 0$}&#10;\end{document}"/>
  <p:tag name="IGUANATEXSIZE" val="18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V}{\mathbf{v}}&#10;\newcommand{\U}{\mathbf{u}}&#10;\newcommand{\R}{\mathbb{R}}&#10;\begin{document}\noindent&#10;\textcolor{red}{&#10;\em What is the probability that $c_1 = 0$?}&#10;\end{document}"/>
  <p:tag name="IGUANATEXSIZE" val="18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V}{\mathbf{v}}&#10;\newcommand{\U}{\mathbf{u}}&#10;\newcommand{\R}{\mathbb{R}}&#10;\begin{document}\noindent&#10;\textcolor{red}{&#10;$0$ }&#10;\end{document}"/>
  <p:tag name="IGUANATEXSIZE" val="18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textcolor[rgb]{0.3,0.2,0.6}{\textsc{Computing SVD : Power Method}}&#10;&#10;&#10;&#10;&#10;\end{document}"/>
  <p:tag name="IGUANATEXSIZE" val="28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Our argument fails when $\sigma_1$ is very close to $\sigma_2$.&#10;&#10;&#10;&#10;&#10;\end{document}"/>
  <p:tag name="IGUANATEXSIZE" val="20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The power method still yields a vector which is in the span&#10;of the\\ singular vectors whose corresponding singular values are&#10;close to $\sigma_1$.&#10;% (the highest singular value).&#10;&#10;&#10;\end{document}"/>
  <p:tag name="IGUANATEXSIZE" val="20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definecolor{DarkOliveGreen}{rgb}{0.333333,0.419608,0.184314}&#10;\begin{document}\noindent&#10;\textcolor{DarkOliveGreen}{\texttt{See [Chapter 3, FoDS] for a proof.}}&#10;\end{document}"/>
  <p:tag name="IGUANATEXSIZE" val="18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newcommand{\V}{\mathbf{v}}&#10;\definecolor{DarkOliveGreen}{rgb}{0.333333,0.419608,0.184314}&#10;\begin{document}\noindent&#10;Suppose that we have computed $\V_1$. How do we compute $\V_2$? &#10;\end{document}"/>
  <p:tag name="IGUANATEXSIZE" val="20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newcommand{\V}{\mathbf{v}}&#10;\definecolor{DarkOliveGreen}{rgb}{0.333333,0.419608,0.184314}&#10;\begin{document}\noindent&#10;{\em Hint: what is the first singular vector of $A - A_1$?}&#10;\end{document}"/>
  <p:tag name="IGUANATEXSIZE" val="2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textcolor[rgb]{0.3,0.2,0.6}{\textsc{&#10;Example: Movie Ratings&#10;}}&#10;&#10;&#10;&#10;&#10;\end{document}"/>
  <p:tag name="IGUANATEXSIZE" val="28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newcommand{\V}{\mathbf{v}}&#10;\definecolor{DarkOliveGreen}{rgb}{0.333333,0.419608,0.184314}&#10;\begin{document}\noindent&#10;Much more sophisticated methods are used in software libraries.&#10;\end{document}"/>
  <p:tag name="IGUANATEXSIZE" val="2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V}{\mathbf{v}}&#10;\newcommand{\R}{\mathbb{R}}&#10;\begin{document}\noindent&#10;$=$&#10;\end{document}"/>
  <p:tag name="IGUANATEXSIZE" val="18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V}{\mathbf{v}}&#10;\newcommand{\R}{\mathbb{R}}&#10;\begin{document}\noindent\textcolor{blue}{{\em&#10;The rows of this matrix\\ give&#10;the embedding of the\\ users in the concept space.&#10;}&#10;}&#10;\end{document}"/>
  <p:tag name="IGUANATEXSIZE" val="16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V}{\mathbf{v}}&#10;\newcommand{\R}{\mathbb{R}}&#10;\begin{document}\noindent\textcolor{blue}{{\em&#10;The cols of this matrix\\ give&#10;the embedding of the\\ movies in the concept space.&#10;}&#10;}&#10;\end{document}"/>
  <p:tag name="IGUANATEXSIZE" val="16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V}{\mathbf{v}}&#10;\newcommand{\R}{\mathbb{R}}&#10;\begin{document}\noindent\textcolor{blue}{\em&#10;$U$&#10;}&#10;\end{document}"/>
  <p:tag name="IGUANATEXSIZE" val="16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V}{\mathbf{v}}&#10;\newcommand{\R}{\mathbb{R}}&#10;\begin{document}\noindent\textcolor{blue}{\em&#10;$S$&#10;}&#10;\end{document}"/>
  <p:tag name="IGUANATEXSIZE" val="1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{\bf Mandatory Reading}\\ &#10; &#10;&#10;\end{document}"/>
  <p:tag name="IGUANATEXSIZE" val="2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V}{\mathbf{v}}&#10;\newcommand{\R}{\mathbb{R}}&#10;\begin{document}\noindent\textcolor{blue}{\em&#10;$V^T$&#10;}&#10;\end{document}"/>
  <p:tag name="IGUANATEXSIZE" val="16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V}{\mathbf{v}}&#10;\newcommand{\R}{\mathbb{R}}&#10;\begin{document}\noindent\textcolor{black}{{&#10;The user Quincy's movie ratings vector is $\mathbf{q} = [4\ 0\ 0\  0\ 0]$.&#10;}&#10;}&#10;\end{document}"/>
  <p:tag name="IGUANATEXSIZE" val="2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V}{\mathbf{v}}&#10;\newcommand{\R}{\mathbb{R}}&#10;\begin{document}\noindent\textcolor{black}{{&#10;How do we get Quincy's embedding in the ``concept&quot; space?&#10;}&#10;}&#10;\end{document}"/>
  <p:tag name="IGUANATEXSIZE" val="2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V}{\mathbf{v}}&#10;\newcommand{\R}{\mathbb{R}}&#10;\begin{document}\noindent\textcolor{red}{&#10;{\bf Concept (or Feature) Space:} &#10;}&#10;\end{document}"/>
  <p:tag name="IGUANATEXSIZE" val="16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V}{\mathbf{v}}&#10;\newcommand{\R}{\mathbb{R}}&#10;\begin{document}\noindent\textcolor{red}{&#10;\em Space in which the dimensions are the concepts (or features).&#10;}&#10;\end{document}"/>
  <p:tag name="IGUANATEXSIZE" val="16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V}{\mathbf{v}}&#10;\newcommand{\R}{\mathbb{R}}&#10;\begin{document}\noindent\textcolor{blue}{{\em&#10;$C_q = q V$&#10;}&#10;}&#10;\end{document}"/>
  <p:tag name="IGUANATEXSIZE" val="16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V}{\mathbf{v}}&#10;\newcommand{\R}{\mathbb{R}}&#10;\begin{document}\noindent\textcolor{black}{{&#10;How do we get our estimate of Quincy's rating of a movie $m$?&#10;}&#10;}&#10;\end{document}"/>
  <p:tag name="IGUANATEXSIZE" val="2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V}{\mathbf{v}}&#10;\newcommand{\R}{\mathbb{R}}&#10;\begin{document}\noindent\textcolor{black}{{&#10;How do we estimate the similarity of Quincy and another user $u$?&#10;}&#10;}&#10;\end{document}"/>
  <p:tag name="IGUANATEXSIZE" val="2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V}{\mathbf{v}}&#10;\newcommand{\R}{\mathbb{R}}&#10;\begin{document}\noindent\textcolor{blue}{{\em&#10;$C_q \cdot C_m$&#10;}}&#10;\end{document}"/>
  <p:tag name="IGUANATEXSIZE" val="16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V}{\mathbf{v}}&#10;\newcommand{\R}{\mathbb{R}}&#10;\begin{document}\noindent\textcolor{blue}{{\em&#10;$$ \frac{C_q \cdot C_u}{\|C_q\|\,\|C_u\|}$$&#10;}}&#10;\end{document}"/>
  <p:tag name="IGUANATEXSIZE" val="1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Chapter $11$ of [MMDS]. &#10;&#10;\end{document}"/>
  <p:tag name="IGUANATEXSIZE" val="2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textcolor[rgb]{0.3,0.2,0.6}{\textsc{Best Fit Hyperplane}}&#10;&#10;&#10;&#10;&#10;\end{document}"/>
  <p:tag name="IGUANATEXSIZE" val="28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R}{\mathbb{R}}&#10;\begin{document}&#10;Suppose that we have $n$ data points $\A_1, \cdots, \A_n$&#10;$\in \R^d$.&#10;&#10;&#10;&#10;&#10;\end{document}"/>
  <p:tag name="IGUANATEXSIZE" val="2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R}{\mathbb{R}}&#10;\begin{document}&#10;Let $A =$&#10;&#10;&#10;&#10;&#10;\end{document}"/>
  <p:tag name="IGUANATEXSIZE" val="2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R}{\mathbb{R}}&#10;\begin{document}&#10;$.$&#10;&#10;&#10;&#10;&#10;\end{document}"/>
  <p:tag name="IGUANATEXSIZE" val="2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R}{\mathbb{R}}&#10;\begin{document}&#10;$A$ is an $n \times d$ matrix.&#10;\end{document}"/>
  <p:tag name="IGUANATEXSIZE" val="2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R}{\mathbb{R}}&#10;\begin{document}\noindent&#10;SVD finds the best fit $k$-dimensional subspace for each $k &lt; d$.&#10;\end{document}"/>
  <p:tag name="IGUANATEXSIZE" val="2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R}{\mathbb{R}}&#10;\begin{document}\noindent&#10;\textcolor{red}{\em How do we find the best fit hyperplane?}&#10;\end{document}"/>
  <p:tag name="IGUANATEXSIZE" val="18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R}{\mathbb{R}}&#10;\begin{document}\noindent&#10;{\bf Idea.}&#10;\end{document}"/>
  <p:tag name="IGUANATEXSIZE" val="2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R}{\mathbb{R}}&#10;\begin{document}\noindent&#10;The best fit hyperplane passes &#10;\end{document}"/>
  <p:tag name="IGUANATEXSIZE" val="20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R}{\mathbb{R}}&#10;\begin{document}\noindent&#10;through the centroid of &#10;the data points.&#10;\end{document}"/>
  <p:tag name="IGUANATEXSIZE" val="2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{\bf Quiz 3} on {\bf 24th April} instead of 19th. &#10; &#10;&#10;\end{document}"/>
  <p:tag name="IGUANATEXSIZE" val="20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textcolor{red}{\em Why?}&#10;\end{document}"/>
  <p:tag name="IGUANATEXSIZE" val="18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R}{\mathbb{R}}&#10;\begin{document}\noindent&#10;Move the origin to the centroid and find\\&#10;the best fit subspace.&#10;\end{document}"/>
  <p:tag name="IGUANATEXSIZE" val="20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textcolor{red}{\em How do we use this?}&#10;\end{document}"/>
  <p:tag name="IGUANATEXSIZE" val="18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R}{\mathbb{R}}&#10;\begin{document}&#10;$\A_1$&#10;&#10;&#10;&#10;&#10;\end{document}"/>
  <p:tag name="IGUANATEXSIZE" val="20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R}{\mathbb{R}}&#10;\begin{document}&#10;$\cdots$&#10;&#10;&#10;&#10;&#10;\end{document}"/>
  <p:tag name="IGUANATEXSIZE" val="22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R}{\mathbb{R}}&#10;\begin{document}&#10;$\A_n$&#10;&#10;&#10;&#10;&#10;\end{document}"/>
  <p:tag name="IGUANATEXSIZE" val="20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textcolor[rgb]{0.3,0.2,0.6}{\textsc{Linear Regression}}&#10;&#10;&#10;&#10;&#10;\end{document}"/>
  <p:tag name="IGUANATEXSIZE" val="28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{\bf Goal.} Fit a line through the points so that\\&#10; the sum of squares of the ``vertical&quot; distances\\ of the&#10; points to the line is minimized.&#10;&#10;&#10;&#10;&#10;&#10;\end{document}"/>
  <p:tag name="IGUANATEXSIZE" val="20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We want to express the $y$ coordinate as a \\&#10;linear function of the $x$ coordinate while\\&#10; minimizing the sum of squares of the errors.&#10;&#10;&#10;&#10;&#10;&#10;\end{document}"/>
  <p:tag name="IGUANATEXSIZE" val="20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If the line is $y = ax + b$ then the error for a data point&#10;$(x_i, y_i)$ is $|y_i - (ax_i + b)|$.&#10;&#10;&#10;&#10;&#10;&#10;\end{document}"/>
  <p:tag name="IGUANATEXSIZE" val="2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textcolor{blue}{Objections?}&#10; &#10;&#10;\end{document}"/>
  <p:tag name="IGUANATEXSIZE" val="20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In higher dimensions, we try to express one of the dimensions&#10;as a linear function of the other dimensions while minimizing the &#10;sum of squared errors.&#10;&#10;&#10;&#10;&#10;&#10;\end{document}"/>
  <p:tag name="IGUANATEXSIZE" val="20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X}{\mathbf{x}}&#10;\begin{document}\noindent&#10;Data points are of the form $(\X_i, y_i)$ where $\X_i$ is a vector.&#10;&#10;&#10;&#10;&#10;&#10;\end{document}"/>
  <p:tag name="IGUANATEXSIZE" val="20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X}{\mathbf{x}}&#10;\begin{document}\noindent&#10;Goal: find a vector $\A$ and a scalar $b$ minimizing&#10;&#10;&#10;&#10;&#10;&#10;&#10;\end{document}"/>
  <p:tag name="IGUANATEXSIZE" val="20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X}{\mathbf{x}}&#10;\begin{document}\noindent&#10;$$\sum_i{ (y_i - (\A \cdot \X + b))^2}.$$ &#10;&#10;&#10;&#10;&#10;&#10;&#10;\end{document}"/>
  <p:tag name="IGUANATEXSIZE" val="20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R}{\mathbb{R}}&#10;\begin{document}\noindent&#10;\textcolor{blue}{\em &#10;Note that the solution is specific to the coordinate system!}&#10;\end{document}"/>
  <p:tag name="IGUANATEXSIZE" val="18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textcolor[rgb]{0.3,0.2,0.6}{\textsc{Linear Regression}}&#10;&#10;&#10;&#10;&#10;\end{document}"/>
  <p:tag name="IGUANATEXSIZE" val="28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R}{\mathbb{R}}&#10;\begin{document}\noindent&#10;\textcolor{black}{&#10;{\bf Exercise.} Derive a solution to the problem in the plane &#10;using calculus.&#10;}&#10;\end{document}"/>
  <p:tag name="IGUANATEXSIZE" val="20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R}{\mathbb{R}}&#10;\begin{document}\noindent&#10;\textcolor{black}{&#10;Let the data points be $(x_1, y_1), \cdots, (x_n, y_n)$.&#10;}&#10;\end{document}"/>
  <p:tag name="IGUANATEXSIZE" val="20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R}{\mathbb{R}}&#10;\begin{document}\noindent&#10;\textcolor{black}{&#10;We want to find constants $a$ and $b$ that minimize&#10;}&#10;\end{document}"/>
  <p:tag name="IGUANATEXSIZE" val="20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R}{\mathbb{R}}&#10;\begin{document}\noindent&#10;\textcolor{black}{&#10;$$E(a,b) = \sum_{i=1}^n(y_i - ax_i - b)^2.$$&#10;}&#10;\end{document}"/>
  <p:tag name="IGUANATEXSIZE" val="2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textcolor[rgb]{0.3,0.2,0.6}{\textsc{&#10;Example: Movie Ratings&#10;}}&#10;&#10;&#10;&#10;&#10;\end{document}"/>
  <p:tag name="IGUANATEXSIZE" val="28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R}{\mathbb{R}}&#10;\begin{document}\noindent&#10;\textcolor{black}{&#10;{\bf Solution.} &#10;}&#10;\end{document}"/>
  <p:tag name="IGUANATEXSIZE" val="20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R}{\mathbb{R}}&#10;\begin{document}\noindent&#10;\textcolor{black}{&#10;$\implies$&#10;}&#10;\end{document}"/>
  <p:tag name="IGUANATEXSIZE" val="20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R}{\mathbb{R}}&#10;\begin{document}\noindent&#10;\textcolor{black}{&#10;and&#10;}&#10;\end{document}"/>
  <p:tag name="IGUANATEXSIZE" val="20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R}{\mathbb{R}}&#10;\begin{document}\noindent&#10;\textcolor{black}{&#10;$\implies$&#10;}&#10;\end{document}"/>
  <p:tag name="IGUANATEXSIZE" val="20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R}{\mathbb{R}}&#10;\begin{document}\noindent&#10;\textcolor{black}{&#10;$a$ and $b$ can now be derived from this system of linear equations.&#10;}&#10;\end{document}"/>
  <p:tag name="IGUANATEXSIZE" val="20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textcolor[rgb]{0.3,0.2,0.6}{\textsc{Linear Regression}}&#10;&#10;&#10;&#10;&#10;\end{document}"/>
  <p:tag name="IGUANATEXSIZE" val="28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X}{\mathbf{x}}&#10;\begin{document}\noindent&#10;Define $\X'_i = (\X_i, 1)$ and $\A' = (\A, b)$.&#10;&#10;&#10;\end{document}"/>
  <p:tag name="IGUANATEXSIZE" val="20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X}{\mathbf{x}}&#10;\begin{document}\noindent&#10;{\bf Simplification trick.}&#10;&#10;&#10;\end{document}"/>
  <p:tag name="IGUANATEXSIZE" val="20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X}{\mathbf{x}}&#10;\begin{document}\noindent&#10;Now, we want to find a vector $\A'$ minimizing&#10;&#10;&#10;&#10;&#10;&#10;&#10;\end{document}"/>
  <p:tag name="IGUANATEXSIZE" val="20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X}{\mathbf{x}}&#10;\begin{document}\noindent&#10;$$\sum_i{(y_i - \A'.\X_i')^2}$$&#10;&#10;&#10;&#10;&#10;&#10;&#10;\end{document}"/>
  <p:tag name="IGUANATEXSIZE" val="2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V}{\mathbf{v}}&#10;\newcommand{\R}{\mathbb{R}}&#10;\begin{document}\noindent\textcolor{blue}{{\em&#10;Two latent ``concepts&quot;:\\ science fiction and romance.&#10;}&#10;}&#10;\end{document}"/>
  <p:tag name="IGUANATEXSIZE" val="18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X}{\mathbf{x}}&#10;\begin{document}\noindent&#10;Data points are of the form $(\X_i, y_i)$ where $\X_i$ is a vector.&#10;&#10;&#10;&#10;&#10;&#10;\end{document}"/>
  <p:tag name="IGUANATEXSIZE" val="20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X}{\mathbf{x}}&#10;\begin{document}\noindent&#10;Goal: find a vector $\A$ and a scalar $b$ minimizing&#10;&#10;&#10;&#10;&#10;&#10;&#10;\end{document}"/>
  <p:tag name="IGUANATEXSIZE" val="20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X}{\mathbf{x}}&#10;\begin{document}\noindent&#10;$$\sum_i{ (y_i - (\A \cdot \X + b))^2}.$$ &#10;&#10;&#10;&#10;&#10;&#10;&#10;\end{document}"/>
  <p:tag name="IGUANATEXSIZE" val="20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X}{\mathbf{x}}&#10;\newcommand{\Y}{\mathbf{y}}&#10;\begin{document}\noindent&#10;Let $\Y$ be the vector whose $i^{th}$ entry is $y_i$.&#10;&#10;&#10;&#10;&#10;&#10;&#10;\end{document}"/>
  <p:tag name="IGUANATEXSIZE" val="20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X}{\mathbf{x}}&#10;\newcommand{\Y}{\mathbf{y}}&#10;\begin{document}\noindent&#10;And let $X$ be the matrix whose $i^{th}$ row is $\X_i'$.&#10;&#10;&#10;&#10;&#10;&#10;&#10;\end{document}"/>
  <p:tag name="IGUANATEXSIZE" val="20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X}{\mathbf{x}}&#10;\newcommand{\Y}{\mathbf{y}}&#10;\begin{document}\noindent&#10;{\bf Goal.} Compute a vector $\A$ that minimizes  $\|\Y - X\A \|^2$.&#10;&#10;&#10;&#10;&#10;&#10;&#10;\end{document}"/>
  <p:tag name="IGUANATEXSIZE" val="20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X}{\mathbf{x}}&#10;\begin{document}\noindent&#10;\textcolor{blue}{\em&#10;We rename $\A'$ as $\A$.&#10;}&#10;&#10;&#10;&#10;&#10;&#10;&#10;\end{document}"/>
  <p:tag name="IGUANATEXSIZE" val="18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X}{\mathbf{x}}&#10;\begin{document}\noindent&#10;\textcolor{red}{&#10;\bf {\em Geometric meaning.}&#10;}&#10;&#10;&#10;&#10;&#10;&#10;&#10;\end{document}"/>
  <p:tag name="IGUANATEXSIZE" val="20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X}{\mathbf{x}}&#10;\newcommand{\Y}{\mathbf{y}}&#10;\begin{document}\noindent&#10;\textcolor{red}{\em&#10;Find a linear combination of the column vectors in $X$ &#10;that\\ is the closest (smallest Euclidean distance) to the vector $\Y$.&#10;}&#10;&#10;&#10;&#10;&#10;&#10;&#10;\end{document}"/>
  <p:tag name="IGUANATEXSIZE" val="20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X}{\mathbf{x}}&#10;\newcommand{\Y}{\mathbf{y}}&#10;\begin{document}\noindent&#10;\textcolor{red}{\em&#10;In other words, find the point closest to $\Y$ in the subspace\\ spanned by the column vectors&#10;of $X$.&#10;}&#10;&#10;&#10;&#10;&#10;&#10;&#10;\end{document}"/>
  <p:tag name="IGUANATEXSIZE" val="2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V}{\mathbf{v}}&#10;\newcommand{\R}{\mathbb{R}}&#10;\begin{document}\noindent\textcolor{blue}{{\em&#10;Connects people\\ to concepts.&#10;}&#10;}&#10;\end{document}"/>
  <p:tag name="IGUANATEXSIZE" val="18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X}{\mathbf{x}}&#10;\begin{document}\noindent&#10;\textcolor{blue}{\em&#10;Homogeneous\\ coordinates.&#10;}&#10;&#10;&#10;&#10;&#10;&#10;&#10;\end{document}"/>
  <p:tag name="IGUANATEXSIZE" val="18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textcolor[rgb]{0.3,0.2,0.6}{\textsc{Linear Regression}}&#10;&#10;&#10;&#10;&#10;\end{document}"/>
  <p:tag name="IGUANATEXSIZE" val="28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X}{\mathbf{x}}&#10;\newcommand{\Y}{\mathbf{y}}&#10;\begin{document}\noindent&#10;Let $X = U S V^T$ be the full SVD of $X$.&#10;&#10;&#10;&#10;&#10;&#10;&#10;\end{document}"/>
  <p:tag name="IGUANATEXSIZE" val="20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X}{\mathbf{x}}&#10;\newcommand{\Y}{\mathbf{y}}&#10;\begin{document}\noindent&#10;{\bf Goal.} Compute a vector $\A$ that minimizes  $\|\Y - X\A \|^2$.&#10;&#10;&#10;&#10;&#10;&#10;&#10;\end{document}"/>
  <p:tag name="IGUANATEXSIZE" val="20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X}{\mathbf{x}}&#10;\newcommand{\Y}{\mathbf{y}}&#10;\begin{document}\noindent&#10;$\|\Y - X\A \|^2 = $&#10;&#10;&#10;&#10;&#10;&#10;&#10;\end{document}"/>
  <p:tag name="IGUANATEXSIZE" val="20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X}{\mathbf{x}}&#10;\newcommand{\Y}{\mathbf{y}}&#10;\begin{document}\noindent&#10;$\|\Y - USV^T\A \|^2$&#10;&#10;&#10;&#10;&#10;&#10;&#10;\end{document}"/>
  <p:tag name="IGUANATEXSIZE" val="20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X}{\mathbf{x}}&#10;\newcommand{\Y}{\mathbf{y}}&#10;\begin{document}\noindent&#10;$ = \|U^T\Y - SV^T\A \|^2$&#10;&#10;&#10;&#10;&#10;&#10;&#10;\end{document}"/>
  <p:tag name="IGUANATEXSIZE" val="20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X}{\mathbf{x}}&#10;\newcommand{\Y}{\mathbf{y}}&#10;\begin{document}\noindent&#10;$ = \|\tilde{\Y} - S\tilde{\A} \|^2$&#10;&#10;&#10;&#10;&#10;&#10;&#10;\end{document}"/>
  <p:tag name="IGUANATEXSIZE" val="20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X}{\mathbf{x}}&#10;\newcommand{\Y}{\mathbf{y}}&#10;\begin{document}\noindent\em&#10;where $\tilde{\Y} = U^T\Y$ and $\tilde{\A} =V^T\A$&#10;&#10;&#10;&#10;&#10;&#10;&#10;\end{document}"/>
  <p:tag name="IGUANATEXSIZE" val="18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X}{\mathbf{x}}&#10;\newcommand{\Y}{\mathbf{y}}&#10;\begin{document}\noindent\em&#10;i.e.  $\tilde{\A} = S'\, \tilde{\Y}$&#10;&#10;&#10;&#10;&#10;&#10;&#10;\end{document}"/>
  <p:tag name="IGUANATEXSIZE" val="20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92D050"/>
        </a:solidFill>
        <a:ln w="9525">
          <a:solidFill>
            <a:schemeClr val="tx1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55085</TotalTime>
  <Words>245</Words>
  <Application>Microsoft Office PowerPoint</Application>
  <PresentationFormat>On-screen Show (4:3)</PresentationFormat>
  <Paragraphs>14</Paragraphs>
  <Slides>18</Slides>
  <Notes>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saurabh</dc:creator>
  <cp:lastModifiedBy>Saurabh Ray</cp:lastModifiedBy>
  <cp:revision>1325</cp:revision>
  <dcterms:created xsi:type="dcterms:W3CDTF">2014-01-26T12:33:15Z</dcterms:created>
  <dcterms:modified xsi:type="dcterms:W3CDTF">2018-04-05T13:18:10Z</dcterms:modified>
</cp:coreProperties>
</file>